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2.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theme/theme3.xml" ContentType="application/vnd.openxmlformats-officedocument.theme+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theme/theme4.xml" ContentType="application/vnd.openxmlformats-officedocument.theme+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theme/theme5.xml" ContentType="application/vnd.openxmlformats-officedocument.theme+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719" r:id="rId2"/>
    <p:sldMasterId id="2147484060" r:id="rId3"/>
    <p:sldMasterId id="2147484096" r:id="rId4"/>
    <p:sldMasterId id="2147484137" r:id="rId5"/>
    <p:sldMasterId id="2147484175" r:id="rId6"/>
  </p:sldMasterIdLst>
  <p:notesMasterIdLst>
    <p:notesMasterId r:id="rId24"/>
  </p:notesMasterIdLst>
  <p:sldIdLst>
    <p:sldId id="1548" r:id="rId7"/>
    <p:sldId id="1606" r:id="rId8"/>
    <p:sldId id="373" r:id="rId9"/>
    <p:sldId id="1556" r:id="rId10"/>
    <p:sldId id="1557" r:id="rId11"/>
    <p:sldId id="1634" r:id="rId12"/>
    <p:sldId id="1632" r:id="rId13"/>
    <p:sldId id="1590" r:id="rId14"/>
    <p:sldId id="1564" r:id="rId15"/>
    <p:sldId id="1580" r:id="rId16"/>
    <p:sldId id="1629" r:id="rId17"/>
    <p:sldId id="1624" r:id="rId18"/>
    <p:sldId id="1605" r:id="rId19"/>
    <p:sldId id="1599" r:id="rId20"/>
    <p:sldId id="1636" r:id="rId21"/>
    <p:sldId id="1597" r:id="rId22"/>
    <p:sldId id="1581"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687"/>
    <a:srgbClr val="021566"/>
    <a:srgbClr val="031C82"/>
    <a:srgbClr val="005BFF"/>
    <a:srgbClr val="00204F"/>
    <a:srgbClr val="002D71"/>
    <a:srgbClr val="6FA9FF"/>
    <a:srgbClr val="005EA4"/>
    <a:srgbClr val="2DA5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551" autoAdjust="0"/>
    <p:restoredTop sz="66170" autoAdjust="0"/>
  </p:normalViewPr>
  <p:slideViewPr>
    <p:cSldViewPr snapToGrid="0">
      <p:cViewPr varScale="1">
        <p:scale>
          <a:sx n="74" d="100"/>
          <a:sy n="74" d="100"/>
        </p:scale>
        <p:origin x="2536" y="18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410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notesMaster" Target="notesMasters/notesMaster1.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theme" Target="theme/theme1.xml"/></Relationships>
</file>

<file path=ppt/media/image1.png>
</file>

<file path=ppt/media/image10.png>
</file>

<file path=ppt/media/image11.png>
</file>

<file path=ppt/media/image16.jpg>
</file>

<file path=ppt/media/image17.png>
</file>

<file path=ppt/media/image18.jpeg>
</file>

<file path=ppt/media/image19.png>
</file>

<file path=ppt/media/image2.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32.png>
</file>

<file path=ppt/media/image33.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30B6DD-7769-4359-9E69-A912EB6E4795}" type="datetimeFigureOut">
              <a:rPr lang="en-US" smtClean="0"/>
              <a:t>10/23/19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556A73-C896-4E95-8A24-597AB4FE781F}" type="slidenum">
              <a:rPr lang="en-US" smtClean="0"/>
              <a:t>‹#›</a:t>
            </a:fld>
            <a:endParaRPr lang="en-US"/>
          </a:p>
        </p:txBody>
      </p:sp>
    </p:spTree>
    <p:extLst>
      <p:ext uri="{BB962C8B-B14F-4D97-AF65-F5344CB8AC3E}">
        <p14:creationId xmlns:p14="http://schemas.microsoft.com/office/powerpoint/2010/main" val="33502361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556A73-C896-4E95-8A24-597AB4FE781F}" type="slidenum">
              <a:rPr lang="en-US" smtClean="0"/>
              <a:t>1</a:t>
            </a:fld>
            <a:endParaRPr lang="en-US"/>
          </a:p>
        </p:txBody>
      </p:sp>
    </p:spTree>
    <p:extLst>
      <p:ext uri="{BB962C8B-B14F-4D97-AF65-F5344CB8AC3E}">
        <p14:creationId xmlns:p14="http://schemas.microsoft.com/office/powerpoint/2010/main" val="5320843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must also be transformed into insights to create customer value. </a:t>
            </a:r>
          </a:p>
          <a:p>
            <a:endParaRPr lang="en-US" dirty="0"/>
          </a:p>
          <a:p>
            <a:r>
              <a:rPr lang="en-US" dirty="0"/>
              <a:t>The foundation to that is having a single, unified platform that can work with ALL of your data in new ways.  An integrated platform that can collect data of every type, no matter where it lives, and achieve freedom from ever-changing data sources.</a:t>
            </a:r>
          </a:p>
          <a:p>
            <a:endParaRPr lang="en-US" dirty="0"/>
          </a:p>
          <a:p>
            <a:r>
              <a:rPr lang="en-US" dirty="0"/>
              <a:t>A platform that organizes your data into a trusted, business-aligned source of truth, and delivers more flavors of data science and analytics to put your data to work in new ways for more audiences across the business. </a:t>
            </a:r>
          </a:p>
          <a:p>
            <a:endParaRPr lang="en-US" dirty="0"/>
          </a:p>
          <a:p>
            <a:r>
              <a:rPr lang="en-US" dirty="0"/>
              <a:t>One that can apply higher levels of automation, like machine learning, and AI to analyze it in smarter ways, incorporating previously unobtainable, evidence-based insights</a:t>
            </a:r>
          </a:p>
          <a:p>
            <a:r>
              <a:rPr lang="en-US" dirty="0"/>
              <a:t>into your decision processes and enabling new levels of engagement with clients without the need for direct human </a:t>
            </a:r>
            <a:r>
              <a:rPr lang="en-US" dirty="0" err="1"/>
              <a:t>internvention</a:t>
            </a:r>
            <a:r>
              <a:rPr lang="en-US" dirty="0"/>
              <a:t>. </a:t>
            </a:r>
          </a:p>
        </p:txBody>
      </p:sp>
      <p:sp>
        <p:nvSpPr>
          <p:cNvPr id="4" name="Slide Number Placeholder 3"/>
          <p:cNvSpPr>
            <a:spLocks noGrp="1"/>
          </p:cNvSpPr>
          <p:nvPr>
            <p:ph type="sldNum" sz="quarter" idx="10"/>
          </p:nvPr>
        </p:nvSpPr>
        <p:spPr/>
        <p:txBody>
          <a:bodyPr/>
          <a:lstStyle/>
          <a:p>
            <a:fld id="{6F556A73-C896-4E95-8A24-597AB4FE781F}" type="slidenum">
              <a:rPr lang="en-US" smtClean="0"/>
              <a:t>10</a:t>
            </a:fld>
            <a:endParaRPr lang="en-US"/>
          </a:p>
        </p:txBody>
      </p:sp>
    </p:spTree>
    <p:extLst>
      <p:ext uri="{BB962C8B-B14F-4D97-AF65-F5344CB8AC3E}">
        <p14:creationId xmlns:p14="http://schemas.microsoft.com/office/powerpoint/2010/main" val="6571230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IBM Cloud is the cloud for smarter business. Trusted by thousands of enterprises across 20 industries as a faster, more secure journey to cloud and AI.</a:t>
            </a:r>
          </a:p>
          <a:p>
            <a:endParaRPr lang="en-US" dirty="0"/>
          </a:p>
          <a:p>
            <a:r>
              <a:rPr lang="en-US" dirty="0"/>
              <a:t>ONLY IBM CLOUD IS…</a:t>
            </a:r>
          </a:p>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Built for all your applications – with a flexible multicloud architecture, that supports more opens standards to give you greater freedom and flexibility. With more delivery model choices, not just multitenant and single tenant, but also bare metal, mainframe on cloud, private cloud, and even managed cloud delivery models. More than any other vendor. As well as a proven, prescriptive approach that can guide your cloud journey, allowing you build new cloud-native apps, lift and shift key workloads like VMWare and SAP without recoding, and modernize existing applications to be cloud native, so you can move more to the cloud today.</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A cloud that is AI Ready. That means a cloud designed to accelerate innovation with your data –all of it – on or off premises, structured or unstructured, yours/licensed or </a:t>
            </a:r>
            <a:r>
              <a:rPr lang="en-US" dirty="0" err="1"/>
              <a:t>partenr</a:t>
            </a:r>
            <a:r>
              <a:rPr lang="en-US" dirty="0"/>
              <a:t> data, or even IOT data anywhere in the world. One that helps you govern all of that data, and create new insights with more flavors of analytics, and high automation technologies, like machine learning, and AI that can enable more engaging client experiences.</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US" dirty="0"/>
          </a:p>
          <a:p>
            <a:r>
              <a:rPr lang="en-US" dirty="0"/>
              <a:t>The IBM Cloud is secure to the core – with continuous security for applications and hyper protection of data. The IBM Cloud is built on a secure foundation, with end-to-end encryption and data protection that brings decades of mainframe-strength security experience to the Cloud.  It empower developers with a highly secure container-based environment for cloud native applications on or off premises. And you also get full visibility and control across all your clouds and IT with integration to industry leading IBM Security &amp; Resilience capabilities on the cloud, and IBM’s extensive security, and compliance expertise that is specific to your industry. </a:t>
            </a:r>
          </a:p>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18D02FFD-07D4-5C4F-BD77-921008177348}" type="slidenum">
              <a:rPr kumimoji="0" lang="en-US" sz="1200" b="0" i="0" u="none" strike="noStrike" kern="1200" cap="none" spc="0" normalizeH="0" baseline="0" noProof="0" smtClean="0">
                <a:ln>
                  <a:noFill/>
                </a:ln>
                <a:solidFill>
                  <a:prstClr val="black"/>
                </a:solidFill>
                <a:effectLst/>
                <a:uLnTx/>
                <a:uFillTx/>
                <a:latin typeface="IBM Plex Sans" panose="020B0503050203000203" pitchFamily="34" charset="0"/>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IBM Plex Sans" panose="020B0503050203000203" pitchFamily="34" charset="0"/>
              <a:ea typeface="+mn-ea"/>
              <a:cs typeface="+mn-cs"/>
            </a:endParaRPr>
          </a:p>
        </p:txBody>
      </p:sp>
    </p:spTree>
    <p:extLst>
      <p:ext uri="{BB962C8B-B14F-4D97-AF65-F5344CB8AC3E}">
        <p14:creationId xmlns:p14="http://schemas.microsoft.com/office/powerpoint/2010/main" val="32369576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900" dirty="0"/>
              <a:t>The future of your business rides on the cloud architectures you’re defining today. And we believe we have a responsibility to help you get that journey right – for your success, and the success of your business.</a:t>
            </a:r>
          </a:p>
          <a:p>
            <a:endParaRPr lang="en-US" sz="900" dirty="0"/>
          </a:p>
          <a:p>
            <a:r>
              <a:rPr lang="en-US" sz="900" dirty="0"/>
              <a:t>That’s why we designed the IBM Cloud to meet you where you are in your journey, with an open, and flexible architecture that adapts to your specific business needs, from comprehensive security and compliance, to more cloud models, unified governance and AI for all your data, and proven methods and tools to help you create cloud native apps.  </a:t>
            </a:r>
          </a:p>
          <a:p>
            <a:endParaRPr lang="en-US" sz="900" dirty="0"/>
          </a:p>
          <a:p>
            <a:r>
              <a:rPr lang="en-US" sz="900" dirty="0"/>
              <a:t>And when you need it, IBM can help with extensive Industry expertise and proven methods that to help guide your journey, including strategy and design, </a:t>
            </a:r>
            <a:r>
              <a:rPr lang="en-US" sz="900" dirty="0" err="1"/>
              <a:t>implementain</a:t>
            </a:r>
            <a:r>
              <a:rPr lang="en-US" sz="900" dirty="0"/>
              <a:t> and integration, and operations and management to run and optimize your workloads. </a:t>
            </a:r>
          </a:p>
          <a:p>
            <a:endParaRPr lang="en-US" sz="900" dirty="0"/>
          </a:p>
          <a:p>
            <a:endParaRPr lang="en-US" sz="900" dirty="0"/>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pPr marL="0" marR="0" lvl="0" indent="0" algn="r" defTabSz="685800" rtl="0" eaLnBrk="1" fontAlgn="auto" latinLnBrk="0" hangingPunct="0">
              <a:lnSpc>
                <a:spcPct val="100000"/>
              </a:lnSpc>
              <a:spcBef>
                <a:spcPts val="0"/>
              </a:spcBef>
              <a:spcAft>
                <a:spcPts val="0"/>
              </a:spcAft>
              <a:buClrTx/>
              <a:buSzTx/>
              <a:buFontTx/>
              <a:buNone/>
              <a:tabLst/>
              <a:defRPr/>
            </a:pPr>
            <a:fld id="{85588E2C-8AE4-43B7-9127-9F9DF448351C}" type="slidenum">
              <a:rPr kumimoji="0" lang="en-US" altLang="en-US" sz="1300" b="0" i="0" u="none" strike="noStrike" kern="0" cap="none" spc="0" normalizeH="0" baseline="0" noProof="0" smtClean="0">
                <a:ln>
                  <a:noFill/>
                </a:ln>
                <a:solidFill>
                  <a:prstClr val="black"/>
                </a:solidFill>
                <a:effectLst/>
                <a:uLnTx/>
                <a:uFillTx/>
                <a:latin typeface="IBM Plex Sans"/>
                <a:ea typeface="IBM Plex Sans"/>
                <a:cs typeface="IBM Plex Sans"/>
                <a:sym typeface="IBM Plex Sans"/>
              </a:rPr>
              <a:pPr marL="0" marR="0" lvl="0" indent="0" algn="r" defTabSz="685800" rtl="0" eaLnBrk="1" fontAlgn="auto" latinLnBrk="0" hangingPunct="0">
                <a:lnSpc>
                  <a:spcPct val="100000"/>
                </a:lnSpc>
                <a:spcBef>
                  <a:spcPts val="0"/>
                </a:spcBef>
                <a:spcAft>
                  <a:spcPts val="0"/>
                </a:spcAft>
                <a:buClrTx/>
                <a:buSzTx/>
                <a:buFontTx/>
                <a:buNone/>
                <a:tabLst/>
                <a:defRPr/>
              </a:pPr>
              <a:t>12</a:t>
            </a:fld>
            <a:endParaRPr kumimoji="0" lang="en-US" altLang="en-US" sz="1300" b="0" i="0" u="none" strike="noStrike" kern="0" cap="none" spc="0" normalizeH="0" baseline="0" noProof="0">
              <a:ln>
                <a:noFill/>
              </a:ln>
              <a:solidFill>
                <a:prstClr val="black"/>
              </a:solidFill>
              <a:effectLst/>
              <a:uLnTx/>
              <a:uFillTx/>
              <a:latin typeface="IBM Plex Sans"/>
              <a:ea typeface="IBM Plex Sans"/>
              <a:cs typeface="IBM Plex Sans"/>
              <a:sym typeface="IBM Plex Sans"/>
            </a:endParaRPr>
          </a:p>
        </p:txBody>
      </p:sp>
    </p:spTree>
    <p:extLst>
      <p:ext uri="{BB962C8B-B14F-4D97-AF65-F5344CB8AC3E}">
        <p14:creationId xmlns:p14="http://schemas.microsoft.com/office/powerpoint/2010/main" val="28315212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900" kern="1200" dirty="0">
                <a:solidFill>
                  <a:schemeClr val="tx1"/>
                </a:solidFill>
                <a:effectLst/>
                <a:latin typeface="IBM Plex Sans" panose="020B0503050000000000" pitchFamily="34" charset="0"/>
                <a:ea typeface="ＭＳ Ｐゴシック" charset="0"/>
                <a:cs typeface="ＭＳ Ｐゴシック" charset="0"/>
              </a:rPr>
              <a:t>IBM has helped thousands of clients realize the benefits of digital transformation…</a:t>
            </a: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r>
              <a:rPr lang="en-US" sz="900" kern="1200" dirty="0">
                <a:solidFill>
                  <a:schemeClr val="tx1"/>
                </a:solidFill>
                <a:effectLst/>
                <a:latin typeface="IBM Plex Sans" panose="020B0503050000000000" pitchFamily="34" charset="0"/>
                <a:ea typeface="ＭＳ Ｐゴシック" charset="0"/>
                <a:cs typeface="ＭＳ Ｐゴシック" charset="0"/>
              </a:rPr>
              <a:t>American Airlines</a:t>
            </a: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r>
              <a:rPr lang="en-US" sz="900" kern="1200" dirty="0">
                <a:solidFill>
                  <a:schemeClr val="tx1"/>
                </a:solidFill>
                <a:effectLst/>
                <a:latin typeface="IBM Plex Sans" panose="020B0503050000000000" pitchFamily="34" charset="0"/>
                <a:ea typeface="ＭＳ Ｐゴシック" charset="0"/>
                <a:cs typeface="ＭＳ Ｐゴシック" charset="0"/>
              </a:rPr>
              <a:t>AA is undergoing digital transformation across the business using cloud. IBM's unique expertise helped them speed that journey to cloud through a mix of migration, and cloud native innovation and modernization. In just four months, we helped them migrate aa.com, Mobile, Kiosk and Cargo apps from their legacy environment in the data center to IBM VMware IaaS significantly reducing capital expenses. They also wanted to innovate with cloud by offering dynamic rebooking of traveler flights during travel impacting events. Modernizing multiple back end monolithic reservation systems was going to take years to deliver. IBM consulting expertise (Garage/GBS) helped them develop and launch a new front end in 4.5 months on IBM's public cloud and securely integrate the new front end into their existing on </a:t>
            </a:r>
            <a:r>
              <a:rPr lang="en-US" sz="900" kern="1200" dirty="0" err="1">
                <a:solidFill>
                  <a:schemeClr val="tx1"/>
                </a:solidFill>
                <a:effectLst/>
                <a:latin typeface="IBM Plex Sans" panose="020B0503050000000000" pitchFamily="34" charset="0"/>
                <a:ea typeface="ＭＳ Ｐゴシック" charset="0"/>
                <a:cs typeface="ＭＳ Ｐゴシック" charset="0"/>
              </a:rPr>
              <a:t>prem</a:t>
            </a:r>
            <a:r>
              <a:rPr lang="en-US" sz="900" kern="1200" dirty="0">
                <a:solidFill>
                  <a:schemeClr val="tx1"/>
                </a:solidFill>
                <a:effectLst/>
                <a:latin typeface="IBM Plex Sans" panose="020B0503050000000000" pitchFamily="34" charset="0"/>
                <a:ea typeface="ＭＳ Ｐゴシック" charset="0"/>
                <a:cs typeface="ＭＳ Ｐゴシック" charset="0"/>
              </a:rPr>
              <a:t> systems. </a:t>
            </a: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r>
              <a:rPr lang="en-US" sz="900" kern="1200" dirty="0">
                <a:solidFill>
                  <a:schemeClr val="tx1"/>
                </a:solidFill>
                <a:effectLst/>
                <a:latin typeface="IBM Plex Sans" panose="020B0503050000000000" pitchFamily="34" charset="0"/>
                <a:ea typeface="ＭＳ Ｐゴシック" charset="0"/>
                <a:cs typeface="ＭＳ Ｐゴシック" charset="0"/>
              </a:rPr>
              <a:t>https://www.youtube.com/watch?v=t1PgNr8VMLc </a:t>
            </a: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r>
              <a:rPr lang="en-US" sz="900" kern="1200" dirty="0">
                <a:solidFill>
                  <a:schemeClr val="tx1"/>
                </a:solidFill>
                <a:effectLst/>
                <a:latin typeface="IBM Plex Sans" panose="020B0503050000000000" pitchFamily="34" charset="0"/>
                <a:ea typeface="ＭＳ Ｐゴシック" charset="0"/>
                <a:cs typeface="ＭＳ Ｐゴシック" charset="0"/>
              </a:rPr>
              <a:t>Westpac</a:t>
            </a: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r>
              <a:rPr lang="en-US" sz="900" kern="1200" dirty="0">
                <a:solidFill>
                  <a:schemeClr val="tx1"/>
                </a:solidFill>
                <a:effectLst/>
                <a:latin typeface="IBM Plex Sans" panose="020B0503050000000000" pitchFamily="34" charset="0"/>
                <a:ea typeface="ＭＳ Ｐゴシック" charset="0"/>
                <a:cs typeface="ＭＳ Ｐゴシック" charset="0"/>
              </a:rPr>
              <a:t>Westpac is undergoing digital transformation as the means to save the bank millions of dollars in technology costs each year and create new tech products much faster. They are leveraging IBM expertise and IBM Cloud private to accelerate the move of their core banking applications to the cloud, </a:t>
            </a:r>
            <a:r>
              <a:rPr lang="en-US" sz="900" kern="1200" dirty="0" err="1">
                <a:solidFill>
                  <a:schemeClr val="tx1"/>
                </a:solidFill>
                <a:effectLst/>
                <a:latin typeface="IBM Plex Sans" panose="020B0503050000000000" pitchFamily="34" charset="0"/>
                <a:ea typeface="ＭＳ Ｐゴシック" charset="0"/>
                <a:cs typeface="ＭＳ Ｐゴシック" charset="0"/>
              </a:rPr>
              <a:t>realizng</a:t>
            </a:r>
            <a:r>
              <a:rPr lang="en-US" sz="900" kern="1200" dirty="0">
                <a:solidFill>
                  <a:schemeClr val="tx1"/>
                </a:solidFill>
                <a:effectLst/>
                <a:latin typeface="IBM Plex Sans" panose="020B0503050000000000" pitchFamily="34" charset="0"/>
                <a:ea typeface="ＭＳ Ｐゴシック" charset="0"/>
                <a:cs typeface="ＭＳ Ｐゴシック" charset="0"/>
              </a:rPr>
              <a:t> 10 times faster development, three times cheaper, in a secure environment.  They </a:t>
            </a:r>
            <a:r>
              <a:rPr lang="en-US" sz="900" kern="1200" dirty="0" err="1">
                <a:solidFill>
                  <a:schemeClr val="tx1"/>
                </a:solidFill>
                <a:effectLst/>
                <a:latin typeface="IBM Plex Sans" panose="020B0503050000000000" pitchFamily="34" charset="0"/>
                <a:ea typeface="ＭＳ Ｐゴシック" charset="0"/>
                <a:cs typeface="ＭＳ Ｐゴシック" charset="0"/>
              </a:rPr>
              <a:t>plannned</a:t>
            </a:r>
            <a:r>
              <a:rPr lang="en-US" sz="900" kern="1200" dirty="0">
                <a:solidFill>
                  <a:schemeClr val="tx1"/>
                </a:solidFill>
                <a:effectLst/>
                <a:latin typeface="IBM Plex Sans" panose="020B0503050000000000" pitchFamily="34" charset="0"/>
                <a:ea typeface="ＭＳ Ｐゴシック" charset="0"/>
                <a:cs typeface="ＭＳ Ｐゴシック" charset="0"/>
              </a:rPr>
              <a:t> to move 20 apps in the first year, but have moved more than 30 apps and are accelerating their pace. IBM cloud enables their hybrid-platform-as-a-service (</a:t>
            </a:r>
            <a:r>
              <a:rPr lang="en-US" sz="900" kern="1200" dirty="0" err="1">
                <a:solidFill>
                  <a:schemeClr val="tx1"/>
                </a:solidFill>
                <a:effectLst/>
                <a:latin typeface="IBM Plex Sans" panose="020B0503050000000000" pitchFamily="34" charset="0"/>
                <a:ea typeface="ＭＳ Ｐゴシック" charset="0"/>
                <a:cs typeface="ＭＳ Ｐゴシック" charset="0"/>
              </a:rPr>
              <a:t>HPaaS</a:t>
            </a:r>
            <a:r>
              <a:rPr lang="en-US" sz="900" kern="1200" dirty="0">
                <a:solidFill>
                  <a:schemeClr val="tx1"/>
                </a:solidFill>
                <a:effectLst/>
                <a:latin typeface="IBM Plex Sans" panose="020B0503050000000000" pitchFamily="34" charset="0"/>
                <a:ea typeface="ＭＳ Ｐゴシック" charset="0"/>
                <a:cs typeface="ＭＳ Ｐゴシック" charset="0"/>
              </a:rPr>
              <a:t>) strategy, whereby the bank can make systems work together whether they are hosted inhouse, in its offsite private cloud or on public cloud platforms, such as Amazon Web Services or Microsoft's Azure.</a:t>
            </a: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r>
              <a:rPr lang="en-US" sz="900" kern="1200" dirty="0">
                <a:solidFill>
                  <a:schemeClr val="tx1"/>
                </a:solidFill>
                <a:effectLst/>
                <a:latin typeface="IBM Plex Sans" panose="020B0503050000000000" pitchFamily="34" charset="0"/>
                <a:ea typeface="ＭＳ Ｐゴシック" charset="0"/>
                <a:cs typeface="ＭＳ Ｐゴシック" charset="0"/>
              </a:rPr>
              <a:t>https://www.afr.com/technology/cloud-computing/westpac-claims-advantage-with-cloud-computing-milestone-20180601-h10ueb</a:t>
            </a: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r>
              <a:rPr lang="en-US" sz="900" kern="1200" dirty="0">
                <a:solidFill>
                  <a:schemeClr val="tx1"/>
                </a:solidFill>
                <a:effectLst/>
                <a:latin typeface="IBM Plex Sans" panose="020B0503050000000000" pitchFamily="34" charset="0"/>
                <a:ea typeface="ＭＳ Ｐゴシック" charset="0"/>
                <a:cs typeface="ＭＳ Ｐゴシック" charset="0"/>
              </a:rPr>
              <a:t>Hertz</a:t>
            </a: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r>
              <a:rPr lang="en-US" sz="900" kern="1200" dirty="0">
                <a:solidFill>
                  <a:schemeClr val="tx1"/>
                </a:solidFill>
                <a:effectLst/>
                <a:latin typeface="IBM Plex Sans" panose="020B0503050000000000" pitchFamily="34" charset="0"/>
                <a:ea typeface="ＭＳ Ｐゴシック" charset="0"/>
                <a:cs typeface="ＭＳ Ｐゴシック" charset="0"/>
              </a:rPr>
              <a:t>Hertz is using cloud to accelerate digital transformation across multiple brands (Dollar, Thrifty, </a:t>
            </a:r>
            <a:r>
              <a:rPr lang="en-US" sz="900" kern="1200" dirty="0" err="1">
                <a:solidFill>
                  <a:schemeClr val="tx1"/>
                </a:solidFill>
                <a:effectLst/>
                <a:latin typeface="IBM Plex Sans" panose="020B0503050000000000" pitchFamily="34" charset="0"/>
                <a:ea typeface="ＭＳ Ｐゴシック" charset="0"/>
                <a:cs typeface="ＭＳ Ｐゴシック" charset="0"/>
              </a:rPr>
              <a:t>etc</a:t>
            </a:r>
            <a:r>
              <a:rPr lang="en-US" sz="900" kern="1200" dirty="0">
                <a:solidFill>
                  <a:schemeClr val="tx1"/>
                </a:solidFill>
                <a:effectLst/>
                <a:latin typeface="IBM Plex Sans" panose="020B0503050000000000" pitchFamily="34" charset="0"/>
                <a:ea typeface="ＭＳ Ｐゴシック" charset="0"/>
                <a:cs typeface="ＭＳ Ｐゴシック" charset="0"/>
              </a:rPr>
              <a:t>) each with their own systems.  IBM is helping them rewrite their core systems, across digital channels, reservations, rates, and various others.  The newly rewritten system is focused on the customer experience and brings together their different brands into a single experience.  The IBM Cloud Garage is helping speed modernization with microservice based apps and Kubernetes architecture and </a:t>
            </a:r>
            <a:r>
              <a:rPr lang="en-US" sz="900" kern="1200" dirty="0" err="1">
                <a:solidFill>
                  <a:schemeClr val="tx1"/>
                </a:solidFill>
                <a:effectLst/>
                <a:latin typeface="IBM Plex Sans" panose="020B0503050000000000" pitchFamily="34" charset="0"/>
                <a:ea typeface="ＭＳ Ｐゴシック" charset="0"/>
                <a:cs typeface="ＭＳ Ｐゴシック" charset="0"/>
              </a:rPr>
              <a:t>terraforma</a:t>
            </a:r>
            <a:r>
              <a:rPr lang="en-US" sz="900" kern="1200" dirty="0">
                <a:solidFill>
                  <a:schemeClr val="tx1"/>
                </a:solidFill>
                <a:effectLst/>
                <a:latin typeface="IBM Plex Sans" panose="020B0503050000000000" pitchFamily="34" charset="0"/>
                <a:ea typeface="ＭＳ Ｐゴシック" charset="0"/>
                <a:cs typeface="ＭＳ Ｐゴシック" charset="0"/>
              </a:rPr>
              <a:t> based provisioning to support cloud native pattern deployment and management in portable way across multi-vendor, multi-cloud and on-premises and off - including IBM's public cloud as well as IBM Cloud Private running on 3rd party clouds (including AWS and Microsoft).</a:t>
            </a: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r>
              <a:rPr lang="en-US" sz="900" kern="1200" dirty="0">
                <a:solidFill>
                  <a:schemeClr val="tx1"/>
                </a:solidFill>
                <a:effectLst/>
                <a:latin typeface="IBM Plex Sans" panose="020B0503050000000000" pitchFamily="34" charset="0"/>
                <a:ea typeface="ＭＳ Ｐゴシック" charset="0"/>
                <a:cs typeface="ＭＳ Ｐゴシック" charset="0"/>
              </a:rPr>
              <a:t>https://www-03.ibm.com/press/us/en/pressrelease/53328.wss </a:t>
            </a: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r>
              <a:rPr lang="en-US" sz="900" kern="1200" dirty="0" err="1">
                <a:solidFill>
                  <a:schemeClr val="tx1"/>
                </a:solidFill>
                <a:effectLst/>
                <a:latin typeface="IBM Plex Sans" panose="020B0503050000000000" pitchFamily="34" charset="0"/>
                <a:ea typeface="ＭＳ Ｐゴシック" charset="0"/>
                <a:cs typeface="ＭＳ Ｐゴシック" charset="0"/>
              </a:rPr>
              <a:t>Bredesco</a:t>
            </a:r>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r>
              <a:rPr lang="en-US" sz="900" kern="1200" dirty="0">
                <a:solidFill>
                  <a:schemeClr val="tx1"/>
                </a:solidFill>
                <a:effectLst/>
                <a:latin typeface="IBM Plex Sans" panose="020B0503050000000000" pitchFamily="34" charset="0"/>
                <a:ea typeface="ＭＳ Ｐゴシック" charset="0"/>
                <a:cs typeface="ＭＳ Ｐゴシック" charset="0"/>
              </a:rPr>
              <a:t>Bradesco is a retail bank, present in 100%  of Brazilian cities, and running 25% of Brazil’s GDP on a daily basis. They were looking to reinvent themselves to serve digitally savvy new markets. They launched a new digital bank called Next, targeting millennials with language, services and products suitable for the hyperconnected people.  Seeing 3 thousands new clients per day. To respond to digital requirements, they defined a hybrid IT model, including IBM Cloud Private, integrated with their mainframe, as well as external cloud services, like Watson. The hybrid model allows them to accommodate various capabilities such as algorithms, robots, user experience, as well as their security needs, from highly sensitive to less sensitive data. They use Watson virtual agent in production at all branches to better serve clients, reaching 38 thousand interactions per day.  </a:t>
            </a: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r>
              <a:rPr lang="en-US" sz="900" kern="1200" dirty="0">
                <a:solidFill>
                  <a:schemeClr val="tx1"/>
                </a:solidFill>
                <a:effectLst/>
                <a:latin typeface="IBM Plex Sans" panose="020B0503050000000000" pitchFamily="34" charset="0"/>
                <a:ea typeface="ＭＳ Ｐゴシック" charset="0"/>
                <a:cs typeface="ＭＳ Ｐゴシック" charset="0"/>
              </a:rPr>
              <a:t>https://www.finextra.com/newsarticle/31844/bradesco-to-implement-ibm-private-cloud</a:t>
            </a:r>
          </a:p>
          <a:p>
            <a:r>
              <a:rPr lang="en-US" sz="900" kern="1200" dirty="0">
                <a:solidFill>
                  <a:schemeClr val="tx1"/>
                </a:solidFill>
                <a:effectLst/>
                <a:latin typeface="IBM Plex Sans" panose="020B0503050000000000" pitchFamily="34" charset="0"/>
                <a:ea typeface="ＭＳ Ｐゴシック" charset="0"/>
                <a:cs typeface="ＭＳ Ｐゴシック" charset="0"/>
              </a:rPr>
              <a:t>https://www.youtube.com/watch?v=j2PI2nCoMI8</a:t>
            </a: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r>
              <a:rPr lang="en-US" sz="900" kern="1200" dirty="0">
                <a:solidFill>
                  <a:schemeClr val="tx1"/>
                </a:solidFill>
                <a:effectLst/>
                <a:latin typeface="IBM Plex Sans" panose="020B0503050000000000" pitchFamily="34" charset="0"/>
                <a:ea typeface="ＭＳ Ｐゴシック" charset="0"/>
                <a:cs typeface="ＭＳ Ｐゴシック" charset="0"/>
              </a:rPr>
              <a:t>USAA</a:t>
            </a: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r>
              <a:rPr lang="en-US" sz="900" kern="1200" dirty="0">
                <a:solidFill>
                  <a:schemeClr val="tx1"/>
                </a:solidFill>
                <a:effectLst/>
                <a:latin typeface="IBM Plex Sans" panose="020B0503050000000000" pitchFamily="34" charset="0"/>
                <a:ea typeface="ＭＳ Ｐゴシック" charset="0"/>
                <a:cs typeface="ＭＳ Ｐゴシック" charset="0"/>
              </a:rPr>
              <a:t>The United Services Automobile Association is a $27-billion-dollar, 95-year-old company that focuses on the military and their families, offering a full range of financial services. The company has plenty of data, and were trying to undergo digital transformation. The first step was bringing siloed data together to craft better experiences for members online, and avoid the need for expensive call center calls. The solution uses Watson AI to enable transitioning military members to visit usaa.com or use a mobile browser and ask questions specific to leaving the military using natural language, such as “Can I be in the reserve and collect veterans compensation benefits?” or “How do I make the most of the Post-9/11 GI Bill?” AI analyzes and understands 3,000+ docs on topics exclusive to military transitions, enabling members to ask and receive answers to </a:t>
            </a:r>
            <a:r>
              <a:rPr lang="en-US" sz="900" kern="1200" dirty="0" err="1">
                <a:solidFill>
                  <a:schemeClr val="tx1"/>
                </a:solidFill>
                <a:effectLst/>
                <a:latin typeface="IBM Plex Sans" panose="020B0503050000000000" pitchFamily="34" charset="0"/>
                <a:ea typeface="ＭＳ Ｐゴシック" charset="0"/>
                <a:cs typeface="ＭＳ Ｐゴシック" charset="0"/>
              </a:rPr>
              <a:t>questions.As</a:t>
            </a:r>
            <a:r>
              <a:rPr lang="en-US" sz="900" kern="1200" dirty="0">
                <a:solidFill>
                  <a:schemeClr val="tx1"/>
                </a:solidFill>
                <a:effectLst/>
                <a:latin typeface="IBM Plex Sans" panose="020B0503050000000000" pitchFamily="34" charset="0"/>
                <a:ea typeface="ＭＳ Ｐゴシック" charset="0"/>
                <a:cs typeface="ＭＳ Ｐゴシック" charset="0"/>
              </a:rPr>
              <a:t> a result, USAA can provide customers comprehensive answers to complex questions in a non-judgmental environment. </a:t>
            </a: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r>
              <a:rPr lang="en-US" sz="900" kern="1200" dirty="0">
                <a:solidFill>
                  <a:schemeClr val="tx1"/>
                </a:solidFill>
                <a:effectLst/>
                <a:latin typeface="IBM Plex Sans" panose="020B0503050000000000" pitchFamily="34" charset="0"/>
                <a:ea typeface="ＭＳ Ｐゴシック" charset="0"/>
                <a:cs typeface="ＭＳ Ｐゴシック" charset="0"/>
              </a:rPr>
              <a:t>https://siliconangle.com/blog/2017/03/29/usaa-embraces-digital-transformation-improve-customer-experience-ibmcdo/</a:t>
            </a:r>
          </a:p>
          <a:p>
            <a:r>
              <a:rPr lang="en-US" sz="900" kern="1200" dirty="0">
                <a:solidFill>
                  <a:schemeClr val="tx1"/>
                </a:solidFill>
                <a:effectLst/>
                <a:latin typeface="IBM Plex Sans" panose="020B0503050000000000" pitchFamily="34" charset="0"/>
                <a:ea typeface="ＭＳ Ｐゴシック" charset="0"/>
                <a:cs typeface="ＭＳ Ｐゴシック" charset="0"/>
              </a:rPr>
              <a:t>https://www-03.ibm.com/press/us/en/pressrelease/44431.wss</a:t>
            </a:r>
          </a:p>
          <a:p>
            <a:r>
              <a:rPr lang="en-US" sz="900" kern="1200" dirty="0">
                <a:solidFill>
                  <a:schemeClr val="tx1"/>
                </a:solidFill>
                <a:effectLst/>
                <a:latin typeface="IBM Plex Sans" panose="020B0503050000000000" pitchFamily="34" charset="0"/>
                <a:ea typeface="ＭＳ Ｐゴシック" charset="0"/>
                <a:cs typeface="ＭＳ Ｐゴシック" charset="0"/>
              </a:rPr>
              <a:t>https://www.ibm.com/blogs/cloud-computing/2017/04/27/businesses-cognitive-edge/</a:t>
            </a: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r>
              <a:rPr lang="en-US" sz="900" kern="1200" dirty="0" err="1">
                <a:solidFill>
                  <a:schemeClr val="tx1"/>
                </a:solidFill>
                <a:effectLst/>
                <a:latin typeface="IBM Plex Sans" panose="020B0503050000000000" pitchFamily="34" charset="0"/>
                <a:ea typeface="ＭＳ Ｐゴシック" charset="0"/>
                <a:cs typeface="ＭＳ Ｐゴシック" charset="0"/>
              </a:rPr>
              <a:t>Truata</a:t>
            </a:r>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r>
              <a:rPr lang="en-US" sz="900" kern="1200" dirty="0" err="1">
                <a:solidFill>
                  <a:schemeClr val="tx1"/>
                </a:solidFill>
                <a:effectLst/>
                <a:latin typeface="IBM Plex Sans" panose="020B0503050000000000" pitchFamily="34" charset="0"/>
                <a:ea typeface="ＭＳ Ｐゴシック" charset="0"/>
                <a:cs typeface="ＭＳ Ｐゴシック" charset="0"/>
              </a:rPr>
              <a:t>Truata</a:t>
            </a:r>
            <a:r>
              <a:rPr lang="en-US" sz="900" kern="1200" dirty="0">
                <a:solidFill>
                  <a:schemeClr val="tx1"/>
                </a:solidFill>
                <a:effectLst/>
                <a:latin typeface="IBM Plex Sans" panose="020B0503050000000000" pitchFamily="34" charset="0"/>
                <a:ea typeface="ＭＳ Ｐゴシック" charset="0"/>
                <a:cs typeface="ＭＳ Ｐゴシック" charset="0"/>
              </a:rPr>
              <a:t> is an independent trust (founded by Mastercard and IBM) to allow companies to conduct analytics while complying with the General Data Protection Regulation (GDPR). The solution provides data hosting and </a:t>
            </a:r>
            <a:r>
              <a:rPr lang="en-US" sz="900" kern="1200" dirty="0" err="1">
                <a:solidFill>
                  <a:schemeClr val="tx1"/>
                </a:solidFill>
                <a:effectLst/>
                <a:latin typeface="IBM Plex Sans" panose="020B0503050000000000" pitchFamily="34" charset="0"/>
                <a:ea typeface="ＭＳ Ｐゴシック" charset="0"/>
                <a:cs typeface="ＭＳ Ｐゴシック" charset="0"/>
              </a:rPr>
              <a:t>anonymisation</a:t>
            </a:r>
            <a:r>
              <a:rPr lang="en-US" sz="900" kern="1200" dirty="0">
                <a:solidFill>
                  <a:schemeClr val="tx1"/>
                </a:solidFill>
                <a:effectLst/>
                <a:latin typeface="IBM Plex Sans" panose="020B0503050000000000" pitchFamily="34" charset="0"/>
                <a:ea typeface="ＭＳ Ｐゴシック" charset="0"/>
                <a:cs typeface="ＭＳ Ｐゴシック" charset="0"/>
              </a:rPr>
              <a:t> using analytics and AI on IBM Cloud to fully anonymize data -- ensuring that data can never be attributed to a specific individual in compliance with GDPR. </a:t>
            </a: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r>
              <a:rPr lang="en-US" sz="900" kern="1200" dirty="0">
                <a:solidFill>
                  <a:schemeClr val="tx1"/>
                </a:solidFill>
                <a:effectLst/>
                <a:latin typeface="IBM Plex Sans" panose="020B0503050000000000" pitchFamily="34" charset="0"/>
                <a:ea typeface="ＭＳ Ｐゴシック" charset="0"/>
                <a:cs typeface="ＭＳ Ｐゴシック" charset="0"/>
              </a:rPr>
              <a:t>https://www.paymentssource.com/news/how-mastercard-and-ibms-truata-plans-to-reinvent-security-under-gdpr</a:t>
            </a:r>
          </a:p>
          <a:p>
            <a:r>
              <a:rPr lang="en-US" sz="900" kern="1200" dirty="0">
                <a:solidFill>
                  <a:schemeClr val="tx1"/>
                </a:solidFill>
                <a:effectLst/>
                <a:latin typeface="IBM Plex Sans" panose="020B0503050000000000" pitchFamily="34" charset="0"/>
                <a:ea typeface="ＭＳ Ｐゴシック" charset="0"/>
                <a:cs typeface="ＭＳ Ｐゴシック" charset="0"/>
              </a:rPr>
              <a:t>https://www.bankingtech.com/2018/03/mastercard-and-ibm-join-forces-for-new-data-trust-truata/ </a:t>
            </a: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pPr marL="0" marR="0" lvl="0" indent="0" algn="r" defTabSz="685800" rtl="0" eaLnBrk="1" fontAlgn="auto" latinLnBrk="0" hangingPunct="0">
              <a:lnSpc>
                <a:spcPct val="100000"/>
              </a:lnSpc>
              <a:spcBef>
                <a:spcPts val="0"/>
              </a:spcBef>
              <a:spcAft>
                <a:spcPts val="0"/>
              </a:spcAft>
              <a:buClrTx/>
              <a:buSzTx/>
              <a:buFontTx/>
              <a:buNone/>
              <a:tabLst/>
              <a:defRPr/>
            </a:pPr>
            <a:fld id="{85588E2C-8AE4-43B7-9127-9F9DF448351C}" type="slidenum">
              <a:rPr kumimoji="0" lang="en-US" altLang="en-US" sz="1300" b="0" i="0" u="none" strike="noStrike" kern="0" cap="none" spc="0" normalizeH="0" baseline="0" noProof="0" smtClean="0">
                <a:ln>
                  <a:noFill/>
                </a:ln>
                <a:solidFill>
                  <a:prstClr val="black"/>
                </a:solidFill>
                <a:effectLst/>
                <a:uLnTx/>
                <a:uFillTx/>
                <a:latin typeface="IBM Plex Sans"/>
                <a:ea typeface="IBM Plex Sans"/>
                <a:cs typeface="IBM Plex Sans"/>
                <a:sym typeface="IBM Plex Sans"/>
              </a:rPr>
              <a:pPr marL="0" marR="0" lvl="0" indent="0" algn="r" defTabSz="685800" rtl="0" eaLnBrk="1" fontAlgn="auto" latinLnBrk="0" hangingPunct="0">
                <a:lnSpc>
                  <a:spcPct val="100000"/>
                </a:lnSpc>
                <a:spcBef>
                  <a:spcPts val="0"/>
                </a:spcBef>
                <a:spcAft>
                  <a:spcPts val="0"/>
                </a:spcAft>
                <a:buClrTx/>
                <a:buSzTx/>
                <a:buFontTx/>
                <a:buNone/>
                <a:tabLst/>
                <a:defRPr/>
              </a:pPr>
              <a:t>13</a:t>
            </a:fld>
            <a:endParaRPr kumimoji="0" lang="en-US" altLang="en-US" sz="1300" b="0" i="0" u="none" strike="noStrike" kern="0" cap="none" spc="0" normalizeH="0" baseline="0" noProof="0">
              <a:ln>
                <a:noFill/>
              </a:ln>
              <a:solidFill>
                <a:prstClr val="black"/>
              </a:solidFill>
              <a:effectLst/>
              <a:uLnTx/>
              <a:uFillTx/>
              <a:latin typeface="IBM Plex Sans"/>
              <a:ea typeface="IBM Plex Sans"/>
              <a:cs typeface="IBM Plex Sans"/>
              <a:sym typeface="IBM Plex Sans"/>
            </a:endParaRPr>
          </a:p>
        </p:txBody>
      </p:sp>
    </p:spTree>
    <p:extLst>
      <p:ext uri="{BB962C8B-B14F-4D97-AF65-F5344CB8AC3E}">
        <p14:creationId xmlns:p14="http://schemas.microsoft.com/office/powerpoint/2010/main" val="888759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Unlike pure cloud platform vendors, that can offer cloud technology expertise, IBM brings industry expertise and an understanding of your unique business model, workloads, competitors, security and compliance requirements, and other critical business requirements. We have methodologies for modernizing your business that go beyond apps and data, to include processes, skills, integration, and more.  We know core business applications like SAP, </a:t>
            </a:r>
            <a:r>
              <a:rPr lang="en-US" b="0" dirty="0" err="1"/>
              <a:t>Vmware</a:t>
            </a:r>
            <a:r>
              <a:rPr lang="en-US" b="0" dirty="0"/>
              <a:t>, Oracle, and key transactional systems, including those that run on mainframe.  To help you create new and innovative experiences, we offer robust data sets and access to more types of data including healthcare, weather, IoT, video Social and more. IBM has partnerships with all major cloud and IT vendors, as well as support for more open standards. And IBM continues to lead in innovation with more patents than all other cloud and technology vendors.</a:t>
            </a:r>
          </a:p>
          <a:p>
            <a:endParaRPr lang="en-US" b="1" dirty="0"/>
          </a:p>
        </p:txBody>
      </p:sp>
      <p:sp>
        <p:nvSpPr>
          <p:cNvPr id="4" name="Slide Number Placeholder 3"/>
          <p:cNvSpPr>
            <a:spLocks noGrp="1"/>
          </p:cNvSpPr>
          <p:nvPr>
            <p:ph type="sldNum" sz="quarter" idx="10"/>
          </p:nvPr>
        </p:nvSpPr>
        <p:spPr/>
        <p:txBody>
          <a:bodyPr/>
          <a:lstStyle/>
          <a:p>
            <a:fld id="{6F556A73-C896-4E95-8A24-597AB4FE781F}" type="slidenum">
              <a:rPr lang="en-US" smtClean="0"/>
              <a:t>14</a:t>
            </a:fld>
            <a:endParaRPr lang="en-US"/>
          </a:p>
        </p:txBody>
      </p:sp>
    </p:spTree>
    <p:extLst>
      <p:ext uri="{BB962C8B-B14F-4D97-AF65-F5344CB8AC3E}">
        <p14:creationId xmlns:p14="http://schemas.microsoft.com/office/powerpoint/2010/main" val="24651017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IBM has a proven approach to help you modernize and digitally transform your business with an agile cloud architecture that responds to the needs of your business, including:</a:t>
            </a:r>
          </a:p>
          <a:p>
            <a:pPr marL="171450" indent="-171450">
              <a:buFont typeface="Arial" panose="020B0604020202020204" pitchFamily="34" charset="0"/>
              <a:buChar char="•"/>
            </a:pPr>
            <a:r>
              <a:rPr lang="en-US" dirty="0"/>
              <a:t>Multivendor, multicloud architectures</a:t>
            </a:r>
          </a:p>
          <a:p>
            <a:pPr marL="171450" indent="-171450">
              <a:buFont typeface="Arial" panose="020B0604020202020204" pitchFamily="34" charset="0"/>
              <a:buChar char="•"/>
            </a:pPr>
            <a:r>
              <a:rPr lang="en-US" dirty="0"/>
              <a:t>Advisory services and tools from cloud strategy to continuous delivery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Migration “anywhere to anywhere”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Modern App Dev using cloud native architecture and next gen technologies: AI, IOT, ML, Blockchain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Transformation of skills, culture &amp; processes</a:t>
            </a:r>
          </a:p>
          <a:p>
            <a:pPr marL="171450" indent="-171450">
              <a:buFont typeface="Arial" panose="020B0604020202020204" pitchFamily="34" charset="0"/>
              <a:buChar char="•"/>
            </a:pPr>
            <a:r>
              <a:rPr lang="en-US" dirty="0"/>
              <a:t>Service management across multivendor environments, as well as brokerage and fully managed operations.</a:t>
            </a:r>
          </a:p>
          <a:p>
            <a:pPr marL="171450" indent="-171450">
              <a:buFont typeface="Arial" panose="020B0604020202020204" pitchFamily="34" charset="0"/>
              <a:buChar char="•"/>
            </a:pPr>
            <a:r>
              <a:rPr lang="en-US" dirty="0"/>
              <a:t>End-to-end governance, security, compliance</a:t>
            </a:r>
          </a:p>
          <a:p>
            <a:endParaRPr lang="en-US" dirty="0"/>
          </a:p>
          <a:p>
            <a:r>
              <a:rPr lang="en-US" dirty="0"/>
              <a:t>Based on our extensive experience moving enterprise applications, and workloads to the cloud, the Cloud Adoption Playbook spells out the key criteria enterprise should consider to effectively profile, prioritize and move apps to the right cloud model.  </a:t>
            </a:r>
          </a:p>
          <a:p>
            <a:endParaRPr lang="en-US" dirty="0"/>
          </a:p>
          <a:p>
            <a:r>
              <a:rPr lang="en-US" dirty="0"/>
              <a:t>Cloud Transformation Advisor is an automated tool, available at no charge, that helps developers quickly evaluate on-premise Java EE apps for deployment to the cloud. </a:t>
            </a:r>
          </a:p>
          <a:p>
            <a:endParaRPr lang="en-US" dirty="0"/>
          </a:p>
          <a:p>
            <a:r>
              <a:rPr lang="en-US" dirty="0"/>
              <a:t>IBM also offers quick Garages and complete services engagements using the Cloud Innovate Method to take the guess work out of cloud innovation and migration. </a:t>
            </a:r>
          </a:p>
          <a:p>
            <a:endParaRPr lang="en-US" dirty="0"/>
          </a:p>
          <a:p>
            <a:endParaRPr lang="en-US" dirty="0"/>
          </a:p>
        </p:txBody>
      </p:sp>
      <p:sp>
        <p:nvSpPr>
          <p:cNvPr id="4" name="Slide Number Placeholder 3"/>
          <p:cNvSpPr>
            <a:spLocks noGrp="1"/>
          </p:cNvSpPr>
          <p:nvPr>
            <p:ph type="sldNum" sz="quarter" idx="10"/>
          </p:nvPr>
        </p:nvSpPr>
        <p:spPr/>
        <p:txBody>
          <a:bodyPr/>
          <a:lstStyle/>
          <a:p>
            <a:fld id="{6F556A73-C896-4E95-8A24-597AB4FE781F}" type="slidenum">
              <a:rPr lang="en-US" smtClean="0"/>
              <a:t>15</a:t>
            </a:fld>
            <a:endParaRPr lang="en-US"/>
          </a:p>
        </p:txBody>
      </p:sp>
    </p:spTree>
    <p:extLst>
      <p:ext uri="{BB962C8B-B14F-4D97-AF65-F5344CB8AC3E}">
        <p14:creationId xmlns:p14="http://schemas.microsoft.com/office/powerpoint/2010/main" val="36601639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get started quickly, organizations like American Airlines have turned to IBM Cloud Garages to accelerate their digital journey, bringing together business and IT audiences to collectively reinvent client experiences using next generation technologies from AI and IOT to Blockchain and transformative methods like design thinking. </a:t>
            </a:r>
          </a:p>
        </p:txBody>
      </p:sp>
      <p:sp>
        <p:nvSpPr>
          <p:cNvPr id="4" name="Slide Number Placeholder 3"/>
          <p:cNvSpPr>
            <a:spLocks noGrp="1"/>
          </p:cNvSpPr>
          <p:nvPr>
            <p:ph type="sldNum" sz="quarter" idx="10"/>
          </p:nvPr>
        </p:nvSpPr>
        <p:spPr/>
        <p:txBody>
          <a:bodyPr/>
          <a:lstStyle/>
          <a:p>
            <a:fld id="{6F556A73-C896-4E95-8A24-597AB4FE781F}" type="slidenum">
              <a:rPr lang="en-US" smtClean="0"/>
              <a:t>16</a:t>
            </a:fld>
            <a:endParaRPr lang="en-US"/>
          </a:p>
        </p:txBody>
      </p:sp>
    </p:spTree>
    <p:extLst>
      <p:ext uri="{BB962C8B-B14F-4D97-AF65-F5344CB8AC3E}">
        <p14:creationId xmlns:p14="http://schemas.microsoft.com/office/powerpoint/2010/main" val="39172525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IBM Cloud is the cloud for smarter business – a faster, more secure journey to cloud and AI trusted by thousands of enterprises across 20 industries. </a:t>
            </a:r>
          </a:p>
          <a:p>
            <a:endParaRPr lang="en-US" dirty="0"/>
          </a:p>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Built for all your applications – with the most flexible architecture built to handle the complex challenges facing IT leaders, and a prescriptive approach that can guide your cloud journey, allowing you build new cloud-native apps and modernize and extend existing applications so you can move more to the cloud today.</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AI Ready – with a cloud designed to accelerates innovation with your data –all of it –on or off premises, yours and licensed data, creating new insights with leading technologies, like machine learning, IoT, and AI.</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US" dirty="0"/>
          </a:p>
          <a:p>
            <a:r>
              <a:rPr lang="en-US" dirty="0"/>
              <a:t>Secure to the core – built on a foundation that is more than secure compute, or storage. A highly secure and trusted enterprise cloud up and down the stack supported by IBM’s long held leadership in security technology, and methods, so you are not alone to get it right.</a:t>
            </a:r>
          </a:p>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18D02FFD-07D4-5C4F-BD77-921008177348}" type="slidenum">
              <a:rPr kumimoji="0" lang="en-US" sz="1200" b="0" i="0" u="none" strike="noStrike" kern="1200" cap="none" spc="0" normalizeH="0" baseline="0" noProof="0" smtClean="0">
                <a:ln>
                  <a:noFill/>
                </a:ln>
                <a:solidFill>
                  <a:prstClr val="black"/>
                </a:solidFill>
                <a:effectLst/>
                <a:uLnTx/>
                <a:uFillTx/>
                <a:latin typeface="IBM Plex Sans" panose="020B0503050203000203" pitchFamily="34" charset="0"/>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IBM Plex Sans" panose="020B0503050203000203" pitchFamily="34" charset="0"/>
              <a:ea typeface="+mn-ea"/>
              <a:cs typeface="+mn-cs"/>
            </a:endParaRPr>
          </a:p>
        </p:txBody>
      </p:sp>
    </p:spTree>
    <p:extLst>
      <p:ext uri="{BB962C8B-B14F-4D97-AF65-F5344CB8AC3E}">
        <p14:creationId xmlns:p14="http://schemas.microsoft.com/office/powerpoint/2010/main" val="23888737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digital economy is changing everything about business – and a new kind of competitive advantage has emerged: customer experience. Today’s digitally savvy consumers expect more engaging, personalized experiences, and their willing to look beyond their current brand to get them. </a:t>
            </a:r>
          </a:p>
          <a:p>
            <a:endParaRPr lang="en-US" dirty="0"/>
          </a:p>
          <a:p>
            <a:r>
              <a:rPr lang="en-US" dirty="0"/>
              <a:t>The businesses winning the battle are those that are transforming client experiences by turning the eruption of customer data being generated across digital, social, and mobile channels – into insights to create better, more personalized experiences for customers. </a:t>
            </a:r>
          </a:p>
          <a:p>
            <a:endParaRPr lang="en-US" dirty="0"/>
          </a:p>
          <a:p>
            <a:r>
              <a:rPr lang="en-US" dirty="0"/>
              <a:t>In fact, in the largest ever IBM Global C-suite study, the one factor, more than any other that distinguishes the market leaders – the “re-inventors” – from other organizations, is the capacity to use data to identify unmet customer needs. Eight out of 10 re-inventors report they’re very effective at uncovering new or unmet customer needs. And over one-quarter of re-inventors turn to artificial intelligence (AI) technologies and cognitive solutions to better understand customers and improve the customer experience.  </a:t>
            </a:r>
          </a:p>
          <a:p>
            <a:endParaRPr lang="en-US" dirty="0"/>
          </a:p>
          <a:p>
            <a:r>
              <a:rPr lang="en-US" dirty="0"/>
              <a:t>But better data analytics is not enough, to be truly agile, enterprises must fundamentally rethink and transform their architectures and processes for a digital world.  They must become digital businesses that use technology to drive superior customer experiences externally, powered by agile operations internally. Forrester Research reports that digital transformation is key to delivering on these customer expectations, and companies that are customer experience (CX) leaders grow revenue faster and enjoy greater brand preference than their peers. </a:t>
            </a:r>
          </a:p>
          <a:p>
            <a:endParaRPr lang="en-US" dirty="0"/>
          </a:p>
          <a:p>
            <a:r>
              <a:rPr lang="en-US" dirty="0"/>
              <a:t>Take for example American Airlines, they knew that to remain ahead of competitors, they need to provide a superior client experience for travelers, even when factors outside of their control were impacting travelers, such as weather delays and cancellations. They created a new front end to connect and streamline multiple reservation systems. The dynamic rebooking tool automatically reschedules flights when there are cancellations do to weather or other service impacting events.  The tool uses knowledge of the traveler to personalize the rebooking, and allows immediate interaction by the traveler using mobile and other access to best serve the clients needs. </a:t>
            </a:r>
          </a:p>
          <a:p>
            <a:endParaRPr lang="en-US" dirty="0"/>
          </a:p>
          <a:p>
            <a:r>
              <a:rPr lang="en-US" dirty="0"/>
              <a:t>--------</a:t>
            </a:r>
          </a:p>
          <a:p>
            <a:r>
              <a:rPr lang="en-US" dirty="0"/>
              <a:t>First two stats are from Salesforce: https://www.salesforce.com/research/customer-expectations/</a:t>
            </a:r>
          </a:p>
          <a:p>
            <a:endParaRPr lang="en-US" dirty="0"/>
          </a:p>
          <a:p>
            <a:r>
              <a:rPr lang="en-US" dirty="0"/>
              <a:t>More info….</a:t>
            </a:r>
          </a:p>
          <a:p>
            <a:r>
              <a:rPr lang="en-US" dirty="0"/>
              <a:t>https://www.ibm.com/blogs/think/2018/02/training-retention/</a:t>
            </a:r>
          </a:p>
          <a:p>
            <a:r>
              <a:rPr lang="en-US" dirty="0"/>
              <a:t>Global C-Suite Study: https://public.dhe.ibm.com/common/ssi/ecm/63/en/63015563usen/ceo-study_63015563USEN.pdf</a:t>
            </a:r>
          </a:p>
          <a:p>
            <a:endParaRPr lang="en-US" dirty="0"/>
          </a:p>
          <a:p>
            <a:r>
              <a:rPr lang="en-US" dirty="0"/>
              <a:t>66 percent of the CEOs surveyed plan to broaden the range and variety of products and services they offer. Even more, 69 percent, intend to innovate their products</a:t>
            </a:r>
          </a:p>
          <a:p>
            <a:r>
              <a:rPr lang="en-US" dirty="0"/>
              <a:t>and services offerings more actively. </a:t>
            </a:r>
          </a:p>
        </p:txBody>
      </p:sp>
      <p:sp>
        <p:nvSpPr>
          <p:cNvPr id="4" name="Slide Number Placeholder 3"/>
          <p:cNvSpPr>
            <a:spLocks noGrp="1"/>
          </p:cNvSpPr>
          <p:nvPr>
            <p:ph type="sldNum" sz="quarter" idx="10"/>
          </p:nvPr>
        </p:nvSpPr>
        <p:spPr/>
        <p:txBody>
          <a:bodyPr/>
          <a:lstStyle/>
          <a:p>
            <a:fld id="{6F556A73-C896-4E95-8A24-597AB4FE781F}" type="slidenum">
              <a:rPr lang="en-US" smtClean="0"/>
              <a:t>2</a:t>
            </a:fld>
            <a:endParaRPr lang="en-US"/>
          </a:p>
        </p:txBody>
      </p:sp>
    </p:spTree>
    <p:extLst>
      <p:ext uri="{BB962C8B-B14F-4D97-AF65-F5344CB8AC3E}">
        <p14:creationId xmlns:p14="http://schemas.microsoft.com/office/powerpoint/2010/main" val="6295458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The time is now for digital transformation. And reinventors (aka market leaders) are seeing better outcomes across the board:</a:t>
            </a:r>
          </a:p>
          <a:p>
            <a:r>
              <a:rPr lang="en-US" sz="1200" dirty="0"/>
              <a:t>9.5x more likely to see improvement in product quality</a:t>
            </a:r>
          </a:p>
          <a:p>
            <a:r>
              <a:rPr lang="en-US" sz="1200" dirty="0"/>
              <a:t>5x more likely to see improvement in cost reduction</a:t>
            </a:r>
          </a:p>
          <a:p>
            <a:r>
              <a:rPr lang="en-US" sz="1200" dirty="0"/>
              <a:t>1.7x more likely to see improvement in user/employee satisfaction</a:t>
            </a:r>
          </a:p>
          <a:p>
            <a:r>
              <a:rPr lang="en-US" sz="1200" dirty="0"/>
              <a:t>1.6x more likely to see improvement in customer retention</a:t>
            </a:r>
          </a:p>
          <a:p>
            <a:endParaRPr lang="en-US" sz="1200" dirty="0"/>
          </a:p>
          <a:p>
            <a:endParaRPr lang="en-US" sz="1200" dirty="0"/>
          </a:p>
          <a:p>
            <a:r>
              <a:rPr lang="en-US" sz="1200" dirty="0"/>
              <a:t>Source: IBM commissioned Forrester Consulting to conduct a cross-industry study exploring enterprise digital transformation strategies.</a:t>
            </a:r>
          </a:p>
          <a:p>
            <a:r>
              <a:rPr lang="en-US" sz="1200" dirty="0"/>
              <a:t>Source Forrester Study:</a:t>
            </a:r>
          </a:p>
          <a:p>
            <a:r>
              <a:rPr lang="en-US" dirty="0"/>
              <a:t>https://www-01.ibm.com/common/ssi/cgi-bin/ssialias?htmlfid=91013091USEN</a:t>
            </a:r>
          </a:p>
          <a:p>
            <a:r>
              <a:rPr lang="en-US" dirty="0"/>
              <a:t>Source: A  commissioned study conducted by Forrester Consulting on behalf of IBM, September 2017</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556A73-C896-4E95-8A24-597AB4FE781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645971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Cloud and AI are accelerating digital transformation. In fact, while some see Cloud as a means to cut costs, digital businesses see Cloud as THE delivery mechanism to rethink everything from how to engage customers to how to design and deliver products and services. The most forward-looking digital leaders are using Cloud to imagine, disrupt, and transform business models and industries with access to the latest technologies and data from any source. </a:t>
            </a:r>
          </a:p>
          <a:p>
            <a:endParaRPr lang="en-US" dirty="0"/>
          </a:p>
          <a:p>
            <a:r>
              <a:rPr lang="en-US" dirty="0"/>
              <a:t>What reinventors know that others do not is the Cloud isn’t a place, it’s a spectrum—with endless choices to bring data forward using analytics, machine learning, and AI to create new advantages. It is not only a means for rapid innovation, it rapidly extends the value of existing investments in IT.  </a:t>
            </a:r>
          </a:p>
          <a:p>
            <a:endParaRPr lang="en-US" dirty="0"/>
          </a:p>
          <a:p>
            <a:endParaRPr lang="en-US" dirty="0"/>
          </a:p>
        </p:txBody>
      </p:sp>
      <p:sp>
        <p:nvSpPr>
          <p:cNvPr id="4" name="Slide Number Placeholder 3"/>
          <p:cNvSpPr>
            <a:spLocks noGrp="1"/>
          </p:cNvSpPr>
          <p:nvPr>
            <p:ph type="sldNum" sz="quarter" idx="10"/>
          </p:nvPr>
        </p:nvSpPr>
        <p:spPr/>
        <p:txBody>
          <a:bodyPr/>
          <a:lstStyle/>
          <a:p>
            <a:fld id="{6F556A73-C896-4E95-8A24-597AB4FE781F}" type="slidenum">
              <a:rPr lang="en-US" smtClean="0"/>
              <a:t>4</a:t>
            </a:fld>
            <a:endParaRPr lang="en-US"/>
          </a:p>
        </p:txBody>
      </p:sp>
    </p:spTree>
    <p:extLst>
      <p:ext uri="{BB962C8B-B14F-4D97-AF65-F5344CB8AC3E}">
        <p14:creationId xmlns:p14="http://schemas.microsoft.com/office/powerpoint/2010/main" val="3509590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know from thousands of client engagements that your journey will be unique to your enterprise.</a:t>
            </a:r>
          </a:p>
          <a:p>
            <a:pPr marL="171450" indent="-171450">
              <a:buFont typeface="Arial" panose="020B0604020202020204" pitchFamily="34" charset="0"/>
              <a:buChar char="•"/>
            </a:pPr>
            <a:r>
              <a:rPr lang="en-US" dirty="0"/>
              <a:t>With your own business model, that depends on custom and often industry specific applications and workloads.</a:t>
            </a:r>
          </a:p>
          <a:p>
            <a:pPr marL="171450" indent="-171450">
              <a:buFont typeface="Arial" panose="020B0604020202020204" pitchFamily="34" charset="0"/>
              <a:buChar char="•"/>
            </a:pPr>
            <a:r>
              <a:rPr lang="en-US" dirty="0"/>
              <a:t>Data specific to your clients and their needs, as well as data from your partners</a:t>
            </a:r>
          </a:p>
          <a:p>
            <a:pPr marL="171450" indent="-171450">
              <a:buFont typeface="Arial" panose="020B0604020202020204" pitchFamily="34" charset="0"/>
              <a:buChar char="•"/>
            </a:pPr>
            <a:r>
              <a:rPr lang="en-US" dirty="0"/>
              <a:t>And your own organizational culture, processes and skills which must evolve to support your transformation. </a:t>
            </a:r>
          </a:p>
          <a:p>
            <a:endParaRPr lang="en-US" dirty="0"/>
          </a:p>
          <a:p>
            <a:r>
              <a:rPr lang="en-US" dirty="0"/>
              <a:t>No single technology, methodology or architecture is going to address the needs of every enterprise. </a:t>
            </a:r>
          </a:p>
          <a:p>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18D02FFD-07D4-5C4F-BD77-921008177348}" type="slidenum">
              <a:rPr kumimoji="0" lang="en-US" sz="1200" b="0" i="0" u="none" strike="noStrike" kern="1200" cap="none" spc="0" normalizeH="0" baseline="0" noProof="0" smtClean="0">
                <a:ln>
                  <a:noFill/>
                </a:ln>
                <a:solidFill>
                  <a:prstClr val="black"/>
                </a:solidFill>
                <a:effectLst/>
                <a:uLnTx/>
                <a:uFillTx/>
                <a:latin typeface="IBM Plex Sans" panose="020B0503050203000203" pitchFamily="34" charset="0"/>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IBM Plex Sans" panose="020B0503050203000203" pitchFamily="34" charset="0"/>
              <a:ea typeface="+mn-ea"/>
              <a:cs typeface="+mn-cs"/>
            </a:endParaRPr>
          </a:p>
        </p:txBody>
      </p:sp>
    </p:spTree>
    <p:extLst>
      <p:ext uri="{BB962C8B-B14F-4D97-AF65-F5344CB8AC3E}">
        <p14:creationId xmlns:p14="http://schemas.microsoft.com/office/powerpoint/2010/main" val="14924623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most IT leaders will profess, complexity is the new reality, and its not going away any time, soon, despite conventional wisdom that moving to the cloud is “easy” – just drop it all on our public cloud and you’ll be more agile and save money.</a:t>
            </a:r>
          </a:p>
          <a:p>
            <a:endParaRPr lang="en-US" dirty="0"/>
          </a:p>
          <a:p>
            <a:r>
              <a:rPr lang="en-US" dirty="0"/>
              <a:t>In fact, the average enterprise is using 6 or more clouds, not because they want to, but because they need to, to address their specific business needs. And that’s not including the 1000+ cloud based applications they have in use -- spanning </a:t>
            </a:r>
            <a:r>
              <a:rPr lang="en-US" dirty="0" err="1"/>
              <a:t>saas</a:t>
            </a:r>
            <a:r>
              <a:rPr lang="en-US" dirty="0"/>
              <a:t> and other cloud based services.</a:t>
            </a:r>
          </a:p>
          <a:p>
            <a:endParaRPr lang="en-US" dirty="0"/>
          </a:p>
          <a:p>
            <a:r>
              <a:rPr lang="en-US" dirty="0"/>
              <a:t>And when it comes to data analysis projects, the typical organization struggles to manage an average of 33 unique data sources.  And this leads to data access and quality challenges, slow time-to-insight, and often missed opportunity. </a:t>
            </a:r>
          </a:p>
          <a:p>
            <a:endParaRPr lang="en-US" dirty="0"/>
          </a:p>
          <a:p>
            <a:r>
              <a:rPr lang="en-US" dirty="0"/>
              <a:t>Further, even with rapid adoption of cloud, the average spend on cloud is less than on traditional IT, with 3.7 trillion in planned IT spend in 2018 alone. And that’s not including the massive investments in existing IT that must be leveraged, integrated with new cloud-based applications and data, and optimized across increasingly hybrid, multi-vendor and multicloud environments.. </a:t>
            </a:r>
          </a:p>
          <a:p>
            <a:endParaRPr lang="en-US" dirty="0"/>
          </a:p>
          <a:p>
            <a:r>
              <a:rPr lang="en-US" dirty="0"/>
              <a:t>It’s time to rethink how we approach architecture. </a:t>
            </a:r>
          </a:p>
          <a:p>
            <a:endParaRPr lang="en-US" dirty="0"/>
          </a:p>
          <a:p>
            <a:endParaRPr lang="en-US" dirty="0"/>
          </a:p>
          <a:p>
            <a:r>
              <a:rPr lang="en-US" dirty="0"/>
              <a:t>SOURCES:</a:t>
            </a:r>
          </a:p>
          <a:p>
            <a:r>
              <a:rPr lang="en-US" dirty="0"/>
              <a:t>3.7 Trillion Source: </a:t>
            </a:r>
            <a:r>
              <a:rPr lang="en-US" dirty="0" err="1"/>
              <a:t>gartner</a:t>
            </a:r>
            <a:r>
              <a:rPr lang="en-US" dirty="0"/>
              <a:t> - http://www.businessinsider.com/companies-will-spend-37-trillion-on-tech-in-2018-gartner-says-2018-1</a:t>
            </a:r>
          </a:p>
          <a:p>
            <a:endParaRPr lang="en-US" dirty="0"/>
          </a:p>
          <a:p>
            <a:r>
              <a:rPr lang="en-US" dirty="0"/>
              <a:t>Recent Gartner research has found that organizations believe poor data quality to be responsible for an average of $15 million per year in losses. </a:t>
            </a:r>
          </a:p>
          <a:p>
            <a:r>
              <a:rPr lang="en-US" dirty="0"/>
              <a:t>https://www.gartner.com/smarterwithgartner/how-to-create-a-business-case-for-data-quality-improvement/</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18D02FFD-07D4-5C4F-BD77-921008177348}" type="slidenum">
              <a:rPr kumimoji="0" lang="en-US" sz="1200" b="0" i="0" u="none" strike="noStrike" kern="1200" cap="none" spc="0" normalizeH="0" baseline="0" noProof="0" smtClean="0">
                <a:ln>
                  <a:noFill/>
                </a:ln>
                <a:solidFill>
                  <a:prstClr val="black"/>
                </a:solidFill>
                <a:effectLst/>
                <a:uLnTx/>
                <a:uFillTx/>
                <a:latin typeface="IBM Plex Sans" panose="020B0503050203000203" pitchFamily="34" charset="0"/>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IBM Plex Sans" panose="020B0503050203000203" pitchFamily="34" charset="0"/>
              <a:ea typeface="+mn-ea"/>
              <a:cs typeface="+mn-cs"/>
            </a:endParaRPr>
          </a:p>
        </p:txBody>
      </p:sp>
    </p:spTree>
    <p:extLst>
      <p:ext uri="{BB962C8B-B14F-4D97-AF65-F5344CB8AC3E}">
        <p14:creationId xmlns:p14="http://schemas.microsoft.com/office/powerpoint/2010/main" val="22262766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900" dirty="0"/>
              <a:t>Apps, data, infrastructure and processes must be transformed to create an agile engine that delivers rapid innovation and new insights. While clients will enter at different points in the continuum, success begins with an understanding of the specific business, compliance, security and other factors that will make your journey unique. Those business drivers in tern help prioritize what applications, and workloads need to migrate to the cloud, when and how to modernize critical apps to allow for greater flexibility of deployment and rapid iteration, where you should innovate with new technologies, and what processes need to be transformed to support rapid innovation. </a:t>
            </a: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r>
              <a:rPr lang="en-US" sz="900" kern="1200" dirty="0">
                <a:solidFill>
                  <a:schemeClr val="tx1"/>
                </a:solidFill>
                <a:effectLst/>
                <a:latin typeface="IBM Plex Sans" panose="020B0503050000000000" pitchFamily="34" charset="0"/>
                <a:ea typeface="ＭＳ Ｐゴシック" charset="0"/>
                <a:cs typeface="ＭＳ Ｐゴシック" charset="0"/>
              </a:rPr>
              <a:t>The journey from data to new insights will also have multiple entry points and must be prioritized based on the biggest impact to the business – from collecting and organizing data, to analyzing and automating with ML and AI to deliver new insights faster.</a:t>
            </a:r>
          </a:p>
          <a:p>
            <a:endParaRPr lang="en-US" sz="900" kern="1200" dirty="0">
              <a:solidFill>
                <a:schemeClr val="tx1"/>
              </a:solidFill>
              <a:effectLst/>
              <a:latin typeface="IBM Plex Sans" panose="020B0503050000000000" pitchFamily="34" charset="0"/>
              <a:ea typeface="ＭＳ Ｐゴシック" charset="0"/>
              <a:cs typeface="ＭＳ Ｐゴシック" charset="0"/>
            </a:endParaRPr>
          </a:p>
          <a:p>
            <a:r>
              <a:rPr lang="en-US" sz="900" kern="1200" dirty="0">
                <a:solidFill>
                  <a:schemeClr val="tx1"/>
                </a:solidFill>
                <a:effectLst/>
                <a:latin typeface="IBM Plex Sans" panose="020B0503050000000000" pitchFamily="34" charset="0"/>
                <a:ea typeface="ＭＳ Ｐゴシック" charset="0"/>
                <a:cs typeface="ＭＳ Ｐゴシック" charset="0"/>
              </a:rPr>
              <a:t>But true transformation requires more than an understanding of the journey and your business.  </a:t>
            </a:r>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pPr marL="0" marR="0" lvl="0" indent="0" algn="r" defTabSz="685800" rtl="0" eaLnBrk="1" fontAlgn="auto" latinLnBrk="0" hangingPunct="0">
              <a:lnSpc>
                <a:spcPct val="100000"/>
              </a:lnSpc>
              <a:spcBef>
                <a:spcPts val="0"/>
              </a:spcBef>
              <a:spcAft>
                <a:spcPts val="0"/>
              </a:spcAft>
              <a:buClrTx/>
              <a:buSzTx/>
              <a:buFontTx/>
              <a:buNone/>
              <a:tabLst/>
              <a:defRPr/>
            </a:pPr>
            <a:fld id="{85588E2C-8AE4-43B7-9127-9F9DF448351C}" type="slidenum">
              <a:rPr kumimoji="0" lang="en-US" altLang="en-US" sz="1300" b="0" i="0" u="none" strike="noStrike" kern="0" cap="none" spc="0" normalizeH="0" baseline="0" noProof="0" smtClean="0">
                <a:ln>
                  <a:noFill/>
                </a:ln>
                <a:solidFill>
                  <a:prstClr val="black"/>
                </a:solidFill>
                <a:effectLst/>
                <a:uLnTx/>
                <a:uFillTx/>
                <a:latin typeface="IBM Plex Sans"/>
                <a:ea typeface="IBM Plex Sans"/>
                <a:cs typeface="IBM Plex Sans"/>
                <a:sym typeface="IBM Plex Sans"/>
              </a:rPr>
              <a:pPr marL="0" marR="0" lvl="0" indent="0" algn="r" defTabSz="685800" rtl="0" eaLnBrk="1" fontAlgn="auto" latinLnBrk="0" hangingPunct="0">
                <a:lnSpc>
                  <a:spcPct val="100000"/>
                </a:lnSpc>
                <a:spcBef>
                  <a:spcPts val="0"/>
                </a:spcBef>
                <a:spcAft>
                  <a:spcPts val="0"/>
                </a:spcAft>
                <a:buClrTx/>
                <a:buSzTx/>
                <a:buFontTx/>
                <a:buNone/>
                <a:tabLst/>
                <a:defRPr/>
              </a:pPr>
              <a:t>7</a:t>
            </a:fld>
            <a:endParaRPr kumimoji="0" lang="en-US" altLang="en-US" sz="1300" b="0" i="0" u="none" strike="noStrike" kern="0" cap="none" spc="0" normalizeH="0" baseline="0" noProof="0">
              <a:ln>
                <a:noFill/>
              </a:ln>
              <a:solidFill>
                <a:prstClr val="black"/>
              </a:solidFill>
              <a:effectLst/>
              <a:uLnTx/>
              <a:uFillTx/>
              <a:latin typeface="IBM Plex Sans"/>
              <a:ea typeface="IBM Plex Sans"/>
              <a:cs typeface="IBM Plex Sans"/>
              <a:sym typeface="IBM Plex Sans"/>
            </a:endParaRPr>
          </a:p>
        </p:txBody>
      </p:sp>
    </p:spTree>
    <p:extLst>
      <p:ext uri="{BB962C8B-B14F-4D97-AF65-F5344CB8AC3E}">
        <p14:creationId xmlns:p14="http://schemas.microsoft.com/office/powerpoint/2010/main" val="3131826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create an agile engine for business growth and competitive advantage, you need to design greater flexibility into your architectures using proven methods. </a:t>
            </a:r>
          </a:p>
          <a:p>
            <a:endParaRPr lang="en-US" dirty="0"/>
          </a:p>
          <a:p>
            <a:r>
              <a:rPr lang="en-US" dirty="0"/>
              <a:t>That includes…</a:t>
            </a:r>
          </a:p>
          <a:p>
            <a:r>
              <a:rPr lang="en-US" dirty="0"/>
              <a:t>A mix of open standards to modernize &amp; shift apps, without lock in</a:t>
            </a:r>
          </a:p>
          <a:p>
            <a:r>
              <a:rPr lang="en-US" dirty="0"/>
              <a:t>Access to more data types, sources, &amp;  algorithms, whether that’s structured or unstructured data. </a:t>
            </a:r>
          </a:p>
          <a:p>
            <a:r>
              <a:rPr lang="en-US" dirty="0"/>
              <a:t>And proven methods like design thinking, agile, and others to change culture, skills and processes. </a:t>
            </a:r>
          </a:p>
          <a:p>
            <a:endParaRPr lang="en-US" dirty="0"/>
          </a:p>
        </p:txBody>
      </p:sp>
      <p:sp>
        <p:nvSpPr>
          <p:cNvPr id="4" name="Slide Number Placeholder 3"/>
          <p:cNvSpPr>
            <a:spLocks noGrp="1"/>
          </p:cNvSpPr>
          <p:nvPr>
            <p:ph type="sldNum" sz="quarter" idx="10"/>
          </p:nvPr>
        </p:nvSpPr>
        <p:spPr/>
        <p:txBody>
          <a:bodyPr/>
          <a:lstStyle/>
          <a:p>
            <a:fld id="{6F556A73-C896-4E95-8A24-597AB4FE781F}" type="slidenum">
              <a:rPr lang="en-US" smtClean="0"/>
              <a:t>8</a:t>
            </a:fld>
            <a:endParaRPr lang="en-US"/>
          </a:p>
        </p:txBody>
      </p:sp>
    </p:spTree>
    <p:extLst>
      <p:ext uri="{BB962C8B-B14F-4D97-AF65-F5344CB8AC3E}">
        <p14:creationId xmlns:p14="http://schemas.microsoft.com/office/powerpoint/2010/main" val="21062396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applications must become borderless…</a:t>
            </a:r>
          </a:p>
          <a:p>
            <a:endParaRPr lang="en-US" dirty="0"/>
          </a:p>
          <a:p>
            <a:r>
              <a:rPr lang="en-US" dirty="0"/>
              <a:t>That means using containers, and standards like </a:t>
            </a:r>
            <a:r>
              <a:rPr lang="en-US" dirty="0" err="1"/>
              <a:t>kubernetes</a:t>
            </a:r>
            <a:r>
              <a:rPr lang="en-US" dirty="0"/>
              <a:t> so that you can deploy applications on the right cloud, and as your business needs change, move them across clouds, on </a:t>
            </a:r>
            <a:r>
              <a:rPr lang="en-US" dirty="0" err="1"/>
              <a:t>prem</a:t>
            </a:r>
            <a:r>
              <a:rPr lang="en-US" dirty="0"/>
              <a:t> or off, or even between vendors. </a:t>
            </a:r>
          </a:p>
          <a:p>
            <a:endParaRPr lang="en-US" dirty="0"/>
          </a:p>
          <a:p>
            <a:r>
              <a:rPr lang="en-US" dirty="0"/>
              <a:t>Microservices and APIs to rapidly iterate and deploy new features to clients, as well as the ability to manage and interconnect all you applications more quickly using APIs and integration methods that let you connect apps in hours, not days or weeks. </a:t>
            </a:r>
          </a:p>
          <a:p>
            <a:endParaRPr lang="en-US" dirty="0"/>
          </a:p>
          <a:p>
            <a:r>
              <a:rPr lang="en-US" dirty="0"/>
              <a:t>And because the average enterprise is using multiple vendor clouds, you need </a:t>
            </a:r>
            <a:r>
              <a:rPr lang="en-US" dirty="0" err="1"/>
              <a:t>devops</a:t>
            </a:r>
            <a:r>
              <a:rPr lang="en-US" dirty="0"/>
              <a:t> processes that are capable of supporting the entire lifecycle, across you mix of cloud, on </a:t>
            </a:r>
            <a:r>
              <a:rPr lang="en-US" dirty="0" err="1"/>
              <a:t>prem</a:t>
            </a:r>
            <a:r>
              <a:rPr lang="en-US" dirty="0"/>
              <a:t> or off, and your mix of vendors. </a:t>
            </a:r>
          </a:p>
          <a:p>
            <a:endParaRPr lang="en-US" dirty="0"/>
          </a:p>
          <a:p>
            <a:r>
              <a:rPr lang="en-US" dirty="0"/>
              <a:t>That’s how you ensure complete visibility and control of you complex apps, infrastructure and delivery processes.</a:t>
            </a:r>
          </a:p>
        </p:txBody>
      </p:sp>
      <p:sp>
        <p:nvSpPr>
          <p:cNvPr id="4" name="Slide Number Placeholder 3"/>
          <p:cNvSpPr>
            <a:spLocks noGrp="1"/>
          </p:cNvSpPr>
          <p:nvPr>
            <p:ph type="sldNum" sz="quarter" idx="10"/>
          </p:nvPr>
        </p:nvSpPr>
        <p:spPr/>
        <p:txBody>
          <a:bodyPr/>
          <a:lstStyle/>
          <a:p>
            <a:fld id="{6F556A73-C896-4E95-8A24-597AB4FE781F}" type="slidenum">
              <a:rPr lang="en-US" smtClean="0"/>
              <a:t>9</a:t>
            </a:fld>
            <a:endParaRPr lang="en-US"/>
          </a:p>
        </p:txBody>
      </p:sp>
    </p:spTree>
    <p:extLst>
      <p:ext uri="{BB962C8B-B14F-4D97-AF65-F5344CB8AC3E}">
        <p14:creationId xmlns:p14="http://schemas.microsoft.com/office/powerpoint/2010/main" val="389044579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5.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Master" Target="../slideMasters/slideMaster6.xml"/><Relationship Id="rId4" Type="http://schemas.openxmlformats.org/officeDocument/2006/relationships/image" Target="../media/image11.png"/></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Cover Slide">
    <p:bg>
      <p:bgPr>
        <a:gradFill>
          <a:gsLst>
            <a:gs pos="0">
              <a:schemeClr val="accent2"/>
            </a:gs>
            <a:gs pos="100000">
              <a:schemeClr val="tx1"/>
            </a:gs>
          </a:gsLst>
          <a:lin ang="0" scaled="0"/>
        </a:grad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304800" y="6437376"/>
            <a:ext cx="8534400" cy="182880"/>
          </a:xfrm>
        </p:spPr>
        <p:txBody>
          <a:bodyPr/>
          <a:lstStyle>
            <a:lvl1pPr>
              <a:defRPr>
                <a:solidFill>
                  <a:schemeClr val="bg2"/>
                </a:solidFill>
              </a:defRPr>
            </a:lvl1pPr>
          </a:lstStyle>
          <a:p>
            <a:r>
              <a:rPr lang="en-US" dirty="0">
                <a:solidFill>
                  <a:srgbClr val="000000"/>
                </a:solidFill>
              </a:rPr>
              <a:t>Accelerate digital transformation </a:t>
            </a:r>
            <a:r>
              <a:rPr lang="en-US">
                <a:solidFill>
                  <a:srgbClr val="000000"/>
                </a:solidFill>
              </a:rPr>
              <a:t>with Cloud &amp; AI / </a:t>
            </a:r>
            <a:r>
              <a:rPr lang="en-US" dirty="0">
                <a:solidFill>
                  <a:srgbClr val="000000"/>
                </a:solidFill>
              </a:rPr>
              <a:t>July 2018 / © 2018 IBM Corporation</a:t>
            </a:r>
          </a:p>
        </p:txBody>
      </p:sp>
      <p:sp>
        <p:nvSpPr>
          <p:cNvPr id="4" name="Title 3"/>
          <p:cNvSpPr>
            <a:spLocks noGrp="1"/>
          </p:cNvSpPr>
          <p:nvPr>
            <p:ph type="title"/>
          </p:nvPr>
        </p:nvSpPr>
        <p:spPr>
          <a:xfrm>
            <a:off x="304800" y="271708"/>
            <a:ext cx="5486401" cy="5972459"/>
          </a:xfrm>
        </p:spPr>
        <p:txBody>
          <a:bodyPr/>
          <a:lstStyle>
            <a:lvl1pPr>
              <a:lnSpc>
                <a:spcPct val="90000"/>
              </a:lnSpc>
              <a:defRPr sz="3200" b="0">
                <a:solidFill>
                  <a:schemeClr val="bg2"/>
                </a:solidFill>
              </a:defRPr>
            </a:lvl1pPr>
          </a:lstStyle>
          <a:p>
            <a:r>
              <a:rPr lang="en-US" dirty="0"/>
              <a:t>Click to edit Master title style</a:t>
            </a:r>
          </a:p>
        </p:txBody>
      </p:sp>
      <p:pic>
        <p:nvPicPr>
          <p:cNvPr id="5" name="Picture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191749" y="321734"/>
            <a:ext cx="695452" cy="281940"/>
          </a:xfrm>
          <a:prstGeom prst="rect">
            <a:avLst/>
          </a:prstGeom>
        </p:spPr>
      </p:pic>
      <p:pic>
        <p:nvPicPr>
          <p:cNvPr id="7" name="Picture 6"/>
          <p:cNvPicPr>
            <a:picLocks noChangeAspect="1"/>
          </p:cNvPicPr>
          <p:nvPr/>
        </p:nvPicPr>
        <p:blipFill rotWithShape="1">
          <a:blip r:embed="rId3" cstate="email">
            <a:extLst>
              <a:ext uri="{28A0092B-C50C-407E-A947-70E740481C1C}">
                <a14:useLocalDpi xmlns:a14="http://schemas.microsoft.com/office/drawing/2010/main"/>
              </a:ext>
            </a:extLst>
          </a:blip>
          <a:srcRect l="15132" t="30197" r="15583" b="32340"/>
          <a:stretch/>
        </p:blipFill>
        <p:spPr>
          <a:xfrm>
            <a:off x="9880997" y="6139910"/>
            <a:ext cx="2098804" cy="531956"/>
          </a:xfrm>
          <a:prstGeom prst="rect">
            <a:avLst/>
          </a:prstGeom>
        </p:spPr>
      </p:pic>
      <p:pic>
        <p:nvPicPr>
          <p:cNvPr id="9" name="BCK_PEG_[01].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663064" y="2162166"/>
            <a:ext cx="2865872" cy="2533669"/>
          </a:xfrm>
          <a:prstGeom prst="rect">
            <a:avLst/>
          </a:prstGeom>
          <a:ln w="12700">
            <a:miter lim="400000"/>
          </a:ln>
        </p:spPr>
      </p:pic>
    </p:spTree>
    <p:extLst>
      <p:ext uri="{BB962C8B-B14F-4D97-AF65-F5344CB8AC3E}">
        <p14:creationId xmlns:p14="http://schemas.microsoft.com/office/powerpoint/2010/main" val="973040445"/>
      </p:ext>
    </p:extLst>
  </p:cSld>
  <p:clrMapOvr>
    <a:masterClrMapping/>
  </p:clrMapOvr>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0" y="548640"/>
            <a:ext cx="8534400" cy="853440"/>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6" name="Text Placeholder 5"/>
          <p:cNvSpPr>
            <a:spLocks noGrp="1"/>
          </p:cNvSpPr>
          <p:nvPr>
            <p:ph type="body" sz="quarter" idx="12"/>
          </p:nvPr>
        </p:nvSpPr>
        <p:spPr>
          <a:xfrm>
            <a:off x="6400800" y="1457960"/>
            <a:ext cx="5486400" cy="4786208"/>
          </a:xfrm>
        </p:spPr>
        <p:txBody>
          <a:bodyPr/>
          <a:lstStyle>
            <a:lvl1pPr>
              <a:defRPr sz="2133"/>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dirty="0"/>
              <a:t>Edit Master text styles</a:t>
            </a:r>
          </a:p>
        </p:txBody>
      </p:sp>
      <p:sp>
        <p:nvSpPr>
          <p:cNvPr id="7" name="Text Placeholder 6"/>
          <p:cNvSpPr>
            <a:spLocks noGrp="1"/>
          </p:cNvSpPr>
          <p:nvPr>
            <p:ph type="body" sz="quarter" idx="14"/>
          </p:nvPr>
        </p:nvSpPr>
        <p:spPr>
          <a:xfrm>
            <a:off x="304800" y="1457961"/>
            <a:ext cx="5486400" cy="4786207"/>
          </a:xfrm>
        </p:spPr>
        <p:txBody>
          <a:bodyPr/>
          <a:lstStyle>
            <a:lvl1pPr>
              <a:defRPr sz="2133"/>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5689816"/>
      </p:ext>
    </p:extLst>
  </p:cSld>
  <p:clrMapOvr>
    <a:masterClrMapping/>
  </p:clrMapOvr>
  <p:hf hdr="0" dt="0"/>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
        <p:nvSpPr>
          <p:cNvPr id="6" name="Text Placeholder 5"/>
          <p:cNvSpPr>
            <a:spLocks noGrp="1"/>
          </p:cNvSpPr>
          <p:nvPr>
            <p:ph type="body" sz="quarter" idx="12"/>
          </p:nvPr>
        </p:nvSpPr>
        <p:spPr>
          <a:xfrm>
            <a:off x="304800" y="1463041"/>
            <a:ext cx="2438400" cy="4668593"/>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33689007"/>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
        <p:nvSpPr>
          <p:cNvPr id="7" name="Text Placeholder 6"/>
          <p:cNvSpPr>
            <a:spLocks noGrp="1"/>
          </p:cNvSpPr>
          <p:nvPr>
            <p:ph type="body" sz="quarter" idx="12"/>
          </p:nvPr>
        </p:nvSpPr>
        <p:spPr>
          <a:xfrm>
            <a:off x="304800" y="1488651"/>
            <a:ext cx="2438400" cy="4605867"/>
          </a:xfrm>
        </p:spPr>
        <p:txBody>
          <a:bodyPr/>
          <a:lstStyle>
            <a:lvl1pPr>
              <a:defRPr sz="1867"/>
            </a:lvl1pPr>
            <a:lvl2pPr>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3352800" y="889000"/>
            <a:ext cx="8534400" cy="509905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70174669"/>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
        <p:nvSpPr>
          <p:cNvPr id="7" name="Text Placeholder 6"/>
          <p:cNvSpPr>
            <a:spLocks noGrp="1"/>
          </p:cNvSpPr>
          <p:nvPr>
            <p:ph type="body" sz="quarter" idx="12"/>
          </p:nvPr>
        </p:nvSpPr>
        <p:spPr>
          <a:xfrm>
            <a:off x="304800" y="1488651"/>
            <a:ext cx="2438400" cy="4605867"/>
          </a:xfrm>
        </p:spPr>
        <p:txBody>
          <a:bodyPr/>
          <a:lstStyle>
            <a:lvl1pPr>
              <a:defRPr sz="1867"/>
            </a:lvl1pPr>
            <a:lvl2pPr>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62993575"/>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
        <p:nvSpPr>
          <p:cNvPr id="7" name="Text Placeholder 6"/>
          <p:cNvSpPr>
            <a:spLocks noGrp="1"/>
          </p:cNvSpPr>
          <p:nvPr>
            <p:ph type="body" sz="quarter" idx="12"/>
          </p:nvPr>
        </p:nvSpPr>
        <p:spPr>
          <a:xfrm>
            <a:off x="304800" y="1463040"/>
            <a:ext cx="2438400" cy="4669536"/>
          </a:xfrm>
        </p:spPr>
        <p:txBody>
          <a:bodyPr/>
          <a:lstStyle>
            <a:lvl1pPr>
              <a:defRPr sz="2133"/>
            </a:lvl1pPr>
            <a:lvl2pPr>
              <a:defRPr sz="1467"/>
            </a:lvl2pPr>
            <a:lvl3pPr>
              <a:defRPr sz="1467"/>
            </a:lvl3pPr>
            <a:lvl4pPr>
              <a:defRPr sz="1467"/>
            </a:lvl4pPr>
            <a:lvl5pPr>
              <a:defRPr sz="1467"/>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3352800" y="1499616"/>
            <a:ext cx="2438400" cy="4608576"/>
          </a:xfrm>
        </p:spPr>
        <p:txBody>
          <a:bodyPr/>
          <a:lstStyle>
            <a:lvl1pPr>
              <a:defRPr sz="1867"/>
            </a:lvl1pPr>
            <a:lvl2pPr marL="0" indent="0">
              <a:buNone/>
              <a:defRPr sz="1333"/>
            </a:lvl2pPr>
            <a:lvl3pPr>
              <a:defRPr sz="1333"/>
            </a:lvl3pPr>
            <a:lvl4pPr>
              <a:defRPr sz="1333"/>
            </a:lvl4pPr>
            <a:lvl5pPr>
              <a:defRPr sz="1333"/>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6096000" y="0"/>
            <a:ext cx="6096000" cy="6858000"/>
          </a:xfrm>
        </p:spPr>
        <p:txBody>
          <a:bodyPr/>
          <a:lstStyle/>
          <a:p>
            <a:r>
              <a:rPr lang="en-US"/>
              <a:t>Drag picture to placeholder or click icon to add</a:t>
            </a:r>
          </a:p>
        </p:txBody>
      </p:sp>
    </p:spTree>
    <p:extLst>
      <p:ext uri="{BB962C8B-B14F-4D97-AF65-F5344CB8AC3E}">
        <p14:creationId xmlns:p14="http://schemas.microsoft.com/office/powerpoint/2010/main" val="605862993"/>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
        <p:nvSpPr>
          <p:cNvPr id="7" name="Text Placeholder 6"/>
          <p:cNvSpPr>
            <a:spLocks noGrp="1"/>
          </p:cNvSpPr>
          <p:nvPr>
            <p:ph type="body" sz="quarter" idx="12"/>
          </p:nvPr>
        </p:nvSpPr>
        <p:spPr>
          <a:xfrm>
            <a:off x="304800" y="1463040"/>
            <a:ext cx="2438400" cy="4669536"/>
          </a:xfrm>
        </p:spPr>
        <p:txBody>
          <a:bodyPr/>
          <a:lstStyle>
            <a:lvl1pPr>
              <a:defRPr sz="2133"/>
            </a:lvl1pPr>
            <a:lvl2pPr>
              <a:defRPr sz="1467"/>
            </a:lvl2pPr>
            <a:lvl3pPr>
              <a:defRPr sz="1467"/>
            </a:lvl3pPr>
            <a:lvl4pPr>
              <a:defRPr sz="1467"/>
            </a:lvl4pPr>
            <a:lvl5pPr>
              <a:defRPr sz="1467"/>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3352800" y="1499616"/>
            <a:ext cx="2438400" cy="4608576"/>
          </a:xfrm>
        </p:spPr>
        <p:txBody>
          <a:bodyPr/>
          <a:lstStyle>
            <a:lvl1pPr>
              <a:defRPr sz="1867"/>
            </a:lvl1pPr>
            <a:lvl2pPr marL="0" indent="0">
              <a:buNone/>
              <a:defRPr sz="1333"/>
            </a:lvl2pPr>
            <a:lvl3pPr>
              <a:defRPr sz="1333"/>
            </a:lvl3pPr>
            <a:lvl4pPr>
              <a:defRPr sz="1333"/>
            </a:lvl4pPr>
            <a:lvl5pPr>
              <a:defRPr sz="1333"/>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6267189" y="1454615"/>
            <a:ext cx="5620011" cy="4608576"/>
          </a:xfrm>
        </p:spPr>
        <p:txBody>
          <a:bodyPr/>
          <a:lstStyle>
            <a:lvl1pPr marL="156629" indent="-156629">
              <a:tabLst/>
              <a:defRPr sz="3200"/>
            </a:lvl1pPr>
            <a:lvl2pPr marL="0" indent="0">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12261109"/>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
        <p:nvSpPr>
          <p:cNvPr id="6" name="Text Placeholder 5"/>
          <p:cNvSpPr>
            <a:spLocks noGrp="1"/>
          </p:cNvSpPr>
          <p:nvPr>
            <p:ph type="body" sz="quarter" idx="12"/>
          </p:nvPr>
        </p:nvSpPr>
        <p:spPr>
          <a:xfrm>
            <a:off x="304800" y="256033"/>
            <a:ext cx="2438400" cy="5878660"/>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3352800" y="300567"/>
            <a:ext cx="8534400" cy="6129867"/>
          </a:xfrm>
        </p:spPr>
        <p:txBody>
          <a:bodyPr/>
          <a:lstStyle/>
          <a:p>
            <a:r>
              <a:rPr lang="en-US"/>
              <a:t>Click icon to add table</a:t>
            </a:r>
          </a:p>
        </p:txBody>
      </p:sp>
    </p:spTree>
    <p:extLst>
      <p:ext uri="{BB962C8B-B14F-4D97-AF65-F5344CB8AC3E}">
        <p14:creationId xmlns:p14="http://schemas.microsoft.com/office/powerpoint/2010/main" val="1807532412"/>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Tree>
    <p:extLst>
      <p:ext uri="{BB962C8B-B14F-4D97-AF65-F5344CB8AC3E}">
        <p14:creationId xmlns:p14="http://schemas.microsoft.com/office/powerpoint/2010/main" val="2446681521"/>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7417669"/>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40968"/>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
        <p:nvSpPr>
          <p:cNvPr id="6" name="Text Placeholder 5"/>
          <p:cNvSpPr>
            <a:spLocks noGrp="1"/>
          </p:cNvSpPr>
          <p:nvPr>
            <p:ph type="body" sz="quarter" idx="12"/>
          </p:nvPr>
        </p:nvSpPr>
        <p:spPr>
          <a:xfrm>
            <a:off x="304800" y="1524000"/>
            <a:ext cx="5486400" cy="4779264"/>
          </a:xfrm>
        </p:spPr>
        <p:txBody>
          <a:bodyPr/>
          <a:lstStyle>
            <a:lvl1pPr marL="0" indent="0">
              <a:spcBef>
                <a:spcPts val="0"/>
              </a:spcBef>
              <a:tabLst>
                <a:tab pos="5253435" algn="dec"/>
              </a:tabLst>
              <a:defRPr sz="1467"/>
            </a:lvl1pPr>
            <a:lvl2pPr marL="230712" indent="-230712">
              <a:spcBef>
                <a:spcPts val="0"/>
              </a:spcBef>
              <a:tabLst/>
              <a:defRPr/>
            </a:lvl2pPr>
            <a:lvl3pPr>
              <a:spcBef>
                <a:spcPts val="0"/>
              </a:spcBef>
              <a:defRPr/>
            </a:lvl3pPr>
            <a:lvl4pPr>
              <a:spcBef>
                <a:spcPts val="0"/>
              </a:spcBef>
              <a:defRPr/>
            </a:lvl4pPr>
            <a:lvl5pPr>
              <a:spcBef>
                <a:spcPts val="0"/>
              </a:spcBef>
              <a:defRPr/>
            </a:lvl5pPr>
          </a:lstStyle>
          <a:p>
            <a:pPr marL="0" marR="0" lvl="0"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dirty="0"/>
              <a:t>Click to edit Master text styles</a:t>
            </a:r>
          </a:p>
        </p:txBody>
      </p:sp>
    </p:spTree>
    <p:extLst>
      <p:ext uri="{BB962C8B-B14F-4D97-AF65-F5344CB8AC3E}">
        <p14:creationId xmlns:p14="http://schemas.microsoft.com/office/powerpoint/2010/main" val="1337308137"/>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pic>
        <p:nvPicPr>
          <p:cNvPr id="5" name="Picture 4" descr="ibm_gry.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234604" y="2914867"/>
            <a:ext cx="1730144" cy="701463"/>
          </a:xfrm>
          <a:prstGeom prst="rect">
            <a:avLst/>
          </a:prstGeom>
        </p:spPr>
      </p:pic>
    </p:spTree>
    <p:extLst>
      <p:ext uri="{BB962C8B-B14F-4D97-AF65-F5344CB8AC3E}">
        <p14:creationId xmlns:p14="http://schemas.microsoft.com/office/powerpoint/2010/main" val="11644809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669544"/>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atin typeface="+mn-lt"/>
              </a:defRPr>
            </a:lvl1pPr>
          </a:lstStyle>
          <a:p>
            <a:r>
              <a:rPr lang="en-US">
                <a:solidFill>
                  <a:srgbClr val="000000"/>
                </a:solidFill>
              </a:rPr>
              <a:t>Cloud &amp; AI / </a:t>
            </a:r>
            <a:r>
              <a:rPr lang="en-US" dirty="0">
                <a:solidFill>
                  <a:srgbClr val="000000"/>
                </a:solidFill>
              </a:rPr>
              <a:t>July 2018 / © 2018 IBM Corporation</a:t>
            </a:r>
          </a:p>
        </p:txBody>
      </p:sp>
      <p:sp>
        <p:nvSpPr>
          <p:cNvPr id="6" name="Content Placeholder 5"/>
          <p:cNvSpPr>
            <a:spLocks noGrp="1"/>
          </p:cNvSpPr>
          <p:nvPr>
            <p:ph sz="quarter" idx="12"/>
          </p:nvPr>
        </p:nvSpPr>
        <p:spPr>
          <a:xfrm>
            <a:off x="304800" y="1327358"/>
            <a:ext cx="5486400" cy="4916809"/>
          </a:xfrm>
        </p:spPr>
        <p:txBody>
          <a:bodyPr/>
          <a:lstStyle>
            <a:lvl1pPr>
              <a:defRPr sz="3200"/>
            </a:lvl1pPr>
          </a:lstStyle>
          <a:p>
            <a:pPr lvl="0"/>
            <a:r>
              <a:rPr lang="en-US" dirty="0"/>
              <a:t>Edit Master text styles</a:t>
            </a:r>
          </a:p>
        </p:txBody>
      </p:sp>
      <p:sp>
        <p:nvSpPr>
          <p:cNvPr id="8" name="Content Placeholder 7"/>
          <p:cNvSpPr>
            <a:spLocks noGrp="1"/>
          </p:cNvSpPr>
          <p:nvPr>
            <p:ph sz="quarter" idx="13"/>
          </p:nvPr>
        </p:nvSpPr>
        <p:spPr>
          <a:xfrm>
            <a:off x="6400800" y="1488865"/>
            <a:ext cx="5486400" cy="4755303"/>
          </a:xfrm>
        </p:spPr>
        <p:txBody>
          <a:bodyPr/>
          <a:lstStyle>
            <a:lvl1pPr>
              <a:defRPr sz="1867"/>
            </a:lvl1pPr>
            <a:lvl2pPr>
              <a:defRPr sz="1867"/>
            </a:lvl2pPr>
            <a:lvl3pPr>
              <a:defRPr sz="1867"/>
            </a:lvl3pPr>
            <a:lvl4pPr>
              <a:defRPr sz="1867"/>
            </a:lvl4pPr>
            <a:lvl5pPr>
              <a:defRPr sz="18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77840511"/>
      </p:ext>
    </p:extLst>
  </p:cSld>
  <p:clrMapOvr>
    <a:masterClrMapping/>
  </p:clrMapOvr>
  <p:hf hdr="0" dt="0"/>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Cover Slide">
    <p:bg>
      <p:bgPr>
        <a:gradFill>
          <a:gsLst>
            <a:gs pos="0">
              <a:schemeClr val="accent2"/>
            </a:gs>
            <a:gs pos="100000">
              <a:schemeClr val="tx1"/>
            </a:gs>
          </a:gsLst>
          <a:lin ang="0" scaled="0"/>
        </a:grad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304799" y="6437376"/>
            <a:ext cx="8534401" cy="182880"/>
          </a:xfrm>
        </p:spPr>
        <p:txBody>
          <a:bodyPr/>
          <a:lstStyle>
            <a:lvl1pPr>
              <a:defRPr>
                <a:solidFill>
                  <a:schemeClr val="bg2"/>
                </a:solidFill>
              </a:defRPr>
            </a:lvl1pPr>
          </a:lstStyle>
          <a:p>
            <a:r>
              <a:rPr lang="en-US">
                <a:solidFill>
                  <a:srgbClr val="000000"/>
                </a:solidFill>
              </a:rPr>
              <a:t>Cloud &amp; AI / </a:t>
            </a:r>
            <a:r>
              <a:rPr lang="en-US" dirty="0">
                <a:solidFill>
                  <a:srgbClr val="000000"/>
                </a:solidFill>
              </a:rPr>
              <a:t>July 2018 / © 2018 IBM Corporation</a:t>
            </a:r>
          </a:p>
        </p:txBody>
      </p:sp>
      <p:sp>
        <p:nvSpPr>
          <p:cNvPr id="4" name="Title 3"/>
          <p:cNvSpPr>
            <a:spLocks noGrp="1"/>
          </p:cNvSpPr>
          <p:nvPr>
            <p:ph type="title"/>
          </p:nvPr>
        </p:nvSpPr>
        <p:spPr>
          <a:xfrm>
            <a:off x="304800" y="271710"/>
            <a:ext cx="5486401" cy="5972459"/>
          </a:xfrm>
        </p:spPr>
        <p:txBody>
          <a:bodyPr/>
          <a:lstStyle>
            <a:lvl1pPr>
              <a:lnSpc>
                <a:spcPct val="90000"/>
              </a:lnSpc>
              <a:defRPr sz="3199" b="0">
                <a:solidFill>
                  <a:schemeClr val="bg2"/>
                </a:solidFill>
              </a:defRPr>
            </a:lvl1pPr>
          </a:lstStyle>
          <a:p>
            <a:r>
              <a:rPr lang="en-US" dirty="0"/>
              <a:t>Click to edit Master title style</a:t>
            </a:r>
          </a:p>
        </p:txBody>
      </p:sp>
      <p:pic>
        <p:nvPicPr>
          <p:cNvPr id="5" name="Picture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191749" y="321734"/>
            <a:ext cx="695452" cy="281940"/>
          </a:xfrm>
          <a:prstGeom prst="rect">
            <a:avLst/>
          </a:prstGeom>
        </p:spPr>
      </p:pic>
      <p:pic>
        <p:nvPicPr>
          <p:cNvPr id="7" name="Picture 6"/>
          <p:cNvPicPr>
            <a:picLocks noChangeAspect="1"/>
          </p:cNvPicPr>
          <p:nvPr/>
        </p:nvPicPr>
        <p:blipFill rotWithShape="1">
          <a:blip r:embed="rId3" cstate="email">
            <a:extLst>
              <a:ext uri="{28A0092B-C50C-407E-A947-70E740481C1C}">
                <a14:useLocalDpi xmlns:a14="http://schemas.microsoft.com/office/drawing/2010/main"/>
              </a:ext>
            </a:extLst>
          </a:blip>
          <a:srcRect l="15132" t="30197" r="15583" b="32340"/>
          <a:stretch/>
        </p:blipFill>
        <p:spPr>
          <a:xfrm>
            <a:off x="9880997" y="6139910"/>
            <a:ext cx="2098804" cy="531956"/>
          </a:xfrm>
          <a:prstGeom prst="rect">
            <a:avLst/>
          </a:prstGeom>
        </p:spPr>
      </p:pic>
      <p:pic>
        <p:nvPicPr>
          <p:cNvPr id="9" name="BCK_PEG_[01].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663065" y="2162168"/>
            <a:ext cx="2865872" cy="2533669"/>
          </a:xfrm>
          <a:prstGeom prst="rect">
            <a:avLst/>
          </a:prstGeom>
          <a:ln w="12700">
            <a:miter lim="400000"/>
          </a:ln>
        </p:spPr>
      </p:pic>
    </p:spTree>
    <p:extLst>
      <p:ext uri="{BB962C8B-B14F-4D97-AF65-F5344CB8AC3E}">
        <p14:creationId xmlns:p14="http://schemas.microsoft.com/office/powerpoint/2010/main" val="3331091503"/>
      </p:ext>
    </p:extLst>
  </p:cSld>
  <p:clrMapOvr>
    <a:masterClrMapping/>
  </p:clrMapOvr>
  <p:hf hdr="0" dt="0"/>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bg2"/>
                </a:solidFill>
              </a:defRPr>
            </a:lvl1pPr>
          </a:lstStyle>
          <a:p>
            <a:r>
              <a:rPr lang="en-US">
                <a:solidFill>
                  <a:srgbClr val="000000"/>
                </a:solidFill>
              </a:rPr>
              <a:t>Cloud &amp; AI / </a:t>
            </a:r>
            <a:r>
              <a:rPr lang="en-US" dirty="0">
                <a:solidFill>
                  <a:srgbClr val="000000"/>
                </a:solidFill>
              </a:rPr>
              <a:t>July 2018 / © 2018 IBM Corporation</a:t>
            </a:r>
          </a:p>
        </p:txBody>
      </p:sp>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5" name="Title 4"/>
          <p:cNvSpPr>
            <a:spLocks noGrp="1"/>
          </p:cNvSpPr>
          <p:nvPr>
            <p:ph type="title"/>
          </p:nvPr>
        </p:nvSpPr>
        <p:spPr>
          <a:xfrm>
            <a:off x="304801" y="268226"/>
            <a:ext cx="5486400" cy="5991669"/>
          </a:xfrm>
        </p:spPr>
        <p:txBody>
          <a:bodyPr/>
          <a:lstStyle>
            <a:lvl1pPr>
              <a:lnSpc>
                <a:spcPct val="90000"/>
              </a:lnSpc>
              <a:defRPr>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4269607519"/>
      </p:ext>
    </p:extLst>
  </p:cSld>
  <p:clrMapOvr>
    <a:masterClrMapping/>
  </p:clrMapOvr>
  <p:hf hdr="0" dt="0"/>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304801" y="268224"/>
            <a:ext cx="5486400" cy="1140968"/>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6" name="Text Placeholder 5"/>
          <p:cNvSpPr>
            <a:spLocks noGrp="1"/>
          </p:cNvSpPr>
          <p:nvPr>
            <p:ph type="body" sz="quarter" idx="12"/>
          </p:nvPr>
        </p:nvSpPr>
        <p:spPr>
          <a:xfrm>
            <a:off x="304801" y="1498600"/>
            <a:ext cx="5486400" cy="4779264"/>
          </a:xfrm>
        </p:spPr>
        <p:txBody>
          <a:bodyPr/>
          <a:lstStyle>
            <a:lvl1pPr marL="0" indent="0">
              <a:spcBef>
                <a:spcPts val="0"/>
              </a:spcBef>
              <a:tabLst>
                <a:tab pos="5251859" algn="dec"/>
              </a:tabLst>
              <a:defRPr/>
            </a:lvl1pPr>
            <a:lvl2pPr marL="230643" indent="-230643">
              <a:spcBef>
                <a:spcPts val="0"/>
              </a:spcBef>
              <a:tabLst/>
              <a:defRPr/>
            </a:lvl2pPr>
            <a:lvl3pPr>
              <a:spcBef>
                <a:spcPts val="0"/>
              </a:spcBef>
              <a:defRPr/>
            </a:lvl3pPr>
            <a:lvl4pPr>
              <a:spcBef>
                <a:spcPts val="0"/>
              </a:spcBef>
              <a:defRPr/>
            </a:lvl4pPr>
            <a:lvl5pPr>
              <a:spcBef>
                <a:spcPts val="0"/>
              </a:spcBef>
              <a:defRPr/>
            </a:lvl5pPr>
          </a:lstStyle>
          <a:p>
            <a:pPr marL="0" marR="0" lvl="0" indent="0" algn="l" defTabSz="609402" rtl="0" eaLnBrk="1" fontAlgn="auto" latinLnBrk="0" hangingPunct="1">
              <a:lnSpc>
                <a:spcPct val="100000"/>
              </a:lnSpc>
              <a:spcBef>
                <a:spcPts val="0"/>
              </a:spcBef>
              <a:spcAft>
                <a:spcPts val="0"/>
              </a:spcAft>
              <a:buClrTx/>
              <a:buSzTx/>
              <a:buFont typeface="Arial"/>
              <a:buNone/>
              <a:tabLst>
                <a:tab pos="5362737" algn="r"/>
              </a:tabLst>
              <a:defRPr/>
            </a:pPr>
            <a:r>
              <a:rPr lang="en-US" dirty="0"/>
              <a:t>Edit Master text styles</a:t>
            </a:r>
          </a:p>
          <a:p>
            <a:pPr marL="0" marR="0" lvl="1" indent="0" algn="l" defTabSz="609402" rtl="0" eaLnBrk="1" fontAlgn="auto" latinLnBrk="0" hangingPunct="1">
              <a:lnSpc>
                <a:spcPct val="100000"/>
              </a:lnSpc>
              <a:spcBef>
                <a:spcPts val="0"/>
              </a:spcBef>
              <a:spcAft>
                <a:spcPts val="0"/>
              </a:spcAft>
              <a:buClrTx/>
              <a:buSzTx/>
              <a:buFont typeface="Arial"/>
              <a:buNone/>
              <a:tabLst>
                <a:tab pos="5362737" algn="r"/>
              </a:tabLst>
              <a:defRPr/>
            </a:pPr>
            <a:r>
              <a:rPr lang="en-US" dirty="0"/>
              <a:t>Second level</a:t>
            </a:r>
          </a:p>
          <a:p>
            <a:pPr marL="0" marR="0" lvl="2" indent="0" algn="l" defTabSz="609402" rtl="0" eaLnBrk="1" fontAlgn="auto" latinLnBrk="0" hangingPunct="1">
              <a:lnSpc>
                <a:spcPct val="100000"/>
              </a:lnSpc>
              <a:spcBef>
                <a:spcPts val="0"/>
              </a:spcBef>
              <a:spcAft>
                <a:spcPts val="0"/>
              </a:spcAft>
              <a:buClrTx/>
              <a:buSzTx/>
              <a:buFont typeface="Arial"/>
              <a:buNone/>
              <a:tabLst>
                <a:tab pos="5362737" algn="r"/>
              </a:tabLst>
              <a:defRPr/>
            </a:pPr>
            <a:r>
              <a:rPr lang="en-US" dirty="0"/>
              <a:t>Third level</a:t>
            </a:r>
          </a:p>
          <a:p>
            <a:pPr marL="0" marR="0" lvl="3" indent="0" algn="l" defTabSz="609402" rtl="0" eaLnBrk="1" fontAlgn="auto" latinLnBrk="0" hangingPunct="1">
              <a:lnSpc>
                <a:spcPct val="100000"/>
              </a:lnSpc>
              <a:spcBef>
                <a:spcPts val="0"/>
              </a:spcBef>
              <a:spcAft>
                <a:spcPts val="0"/>
              </a:spcAft>
              <a:buClrTx/>
              <a:buSzTx/>
              <a:buFont typeface="Arial"/>
              <a:buNone/>
              <a:tabLst>
                <a:tab pos="5362737" algn="r"/>
              </a:tabLst>
              <a:defRPr/>
            </a:pPr>
            <a:r>
              <a:rPr lang="en-US" dirty="0"/>
              <a:t>Fourth level</a:t>
            </a:r>
          </a:p>
          <a:p>
            <a:pPr marL="0" marR="0" lvl="4" indent="0" algn="l" defTabSz="609402" rtl="0" eaLnBrk="1" fontAlgn="auto" latinLnBrk="0" hangingPunct="1">
              <a:lnSpc>
                <a:spcPct val="100000"/>
              </a:lnSpc>
              <a:spcBef>
                <a:spcPts val="0"/>
              </a:spcBef>
              <a:spcAft>
                <a:spcPts val="0"/>
              </a:spcAft>
              <a:buClrTx/>
              <a:buSzTx/>
              <a:buFont typeface="Arial"/>
              <a:buNone/>
              <a:tabLst>
                <a:tab pos="5362737" algn="r"/>
              </a:tabLst>
              <a:defRPr/>
            </a:pPr>
            <a:r>
              <a:rPr lang="en-US" dirty="0"/>
              <a:t>Fifth level</a:t>
            </a:r>
          </a:p>
        </p:txBody>
      </p:sp>
      <p:sp>
        <p:nvSpPr>
          <p:cNvPr id="7" name="Text Placeholder 6"/>
          <p:cNvSpPr>
            <a:spLocks noGrp="1"/>
          </p:cNvSpPr>
          <p:nvPr>
            <p:ph type="body" sz="quarter" idx="13"/>
          </p:nvPr>
        </p:nvSpPr>
        <p:spPr>
          <a:xfrm>
            <a:off x="6400800" y="1498600"/>
            <a:ext cx="5486400" cy="4779264"/>
          </a:xfrm>
        </p:spPr>
        <p:txBody>
          <a:bodyPr/>
          <a:lstStyle>
            <a:lvl1pPr marL="0" indent="0">
              <a:spcBef>
                <a:spcPts val="0"/>
              </a:spcBef>
              <a:tabLst>
                <a:tab pos="5251859"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609402" rtl="0" eaLnBrk="1" fontAlgn="auto" latinLnBrk="0" hangingPunct="1">
              <a:lnSpc>
                <a:spcPct val="100000"/>
              </a:lnSpc>
              <a:spcBef>
                <a:spcPts val="1467"/>
              </a:spcBef>
              <a:spcAft>
                <a:spcPts val="0"/>
              </a:spcAft>
              <a:buClrTx/>
              <a:buSzTx/>
              <a:buFont typeface="Arial"/>
              <a:buNone/>
              <a:tabLst>
                <a:tab pos="5362737" algn="r"/>
              </a:tabLst>
              <a:defRPr/>
            </a:pPr>
            <a:r>
              <a:rPr lang="en-US" dirty="0"/>
              <a:t>Edit Master text styles</a:t>
            </a:r>
          </a:p>
          <a:p>
            <a:pPr marL="0" marR="0" lvl="1" indent="0" algn="l" defTabSz="609402" rtl="0" eaLnBrk="1" fontAlgn="auto" latinLnBrk="0" hangingPunct="1">
              <a:lnSpc>
                <a:spcPct val="100000"/>
              </a:lnSpc>
              <a:spcBef>
                <a:spcPts val="1467"/>
              </a:spcBef>
              <a:spcAft>
                <a:spcPts val="0"/>
              </a:spcAft>
              <a:buClrTx/>
              <a:buSzTx/>
              <a:buFont typeface="Arial"/>
              <a:buNone/>
              <a:tabLst>
                <a:tab pos="5362737" algn="r"/>
              </a:tabLst>
              <a:defRPr/>
            </a:pPr>
            <a:r>
              <a:rPr lang="en-US" dirty="0"/>
              <a:t>Second level</a:t>
            </a:r>
          </a:p>
          <a:p>
            <a:pPr marL="0" marR="0" lvl="2" indent="0" algn="l" defTabSz="609402" rtl="0" eaLnBrk="1" fontAlgn="auto" latinLnBrk="0" hangingPunct="1">
              <a:lnSpc>
                <a:spcPct val="100000"/>
              </a:lnSpc>
              <a:spcBef>
                <a:spcPts val="1467"/>
              </a:spcBef>
              <a:spcAft>
                <a:spcPts val="0"/>
              </a:spcAft>
              <a:buClrTx/>
              <a:buSzTx/>
              <a:buFont typeface="Arial"/>
              <a:buNone/>
              <a:tabLst>
                <a:tab pos="5362737" algn="r"/>
              </a:tabLst>
              <a:defRPr/>
            </a:pPr>
            <a:r>
              <a:rPr lang="en-US" dirty="0"/>
              <a:t>Third level</a:t>
            </a:r>
          </a:p>
          <a:p>
            <a:pPr marL="0" marR="0" lvl="3" indent="0" algn="l" defTabSz="609402" rtl="0" eaLnBrk="1" fontAlgn="auto" latinLnBrk="0" hangingPunct="1">
              <a:lnSpc>
                <a:spcPct val="100000"/>
              </a:lnSpc>
              <a:spcBef>
                <a:spcPts val="1467"/>
              </a:spcBef>
              <a:spcAft>
                <a:spcPts val="0"/>
              </a:spcAft>
              <a:buClrTx/>
              <a:buSzTx/>
              <a:buFont typeface="Arial"/>
              <a:buNone/>
              <a:tabLst>
                <a:tab pos="5362737" algn="r"/>
              </a:tabLst>
              <a:defRPr/>
            </a:pPr>
            <a:r>
              <a:rPr lang="en-US" dirty="0"/>
              <a:t>Fourth level</a:t>
            </a:r>
          </a:p>
          <a:p>
            <a:pPr marL="0" marR="0" lvl="4" indent="0" algn="l" defTabSz="609402" rtl="0" eaLnBrk="1" fontAlgn="auto" latinLnBrk="0" hangingPunct="1">
              <a:lnSpc>
                <a:spcPct val="100000"/>
              </a:lnSpc>
              <a:spcBef>
                <a:spcPts val="1467"/>
              </a:spcBef>
              <a:spcAft>
                <a:spcPts val="0"/>
              </a:spcAft>
              <a:buClrTx/>
              <a:buSzTx/>
              <a:buFont typeface="Arial"/>
              <a:buNone/>
              <a:tabLst>
                <a:tab pos="5362737" algn="r"/>
              </a:tabLst>
              <a:defRPr/>
            </a:pPr>
            <a:r>
              <a:rPr lang="en-US" dirty="0"/>
              <a:t>Fifth level</a:t>
            </a:r>
          </a:p>
        </p:txBody>
      </p:sp>
    </p:spTree>
    <p:extLst>
      <p:ext uri="{BB962C8B-B14F-4D97-AF65-F5344CB8AC3E}">
        <p14:creationId xmlns:p14="http://schemas.microsoft.com/office/powerpoint/2010/main" val="1628524488"/>
      </p:ext>
    </p:extLst>
  </p:cSld>
  <p:clrMapOvr>
    <a:masterClrMapping/>
  </p:clrMapOvr>
  <p:hf hdr="0" dt="0"/>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304801" y="280419"/>
            <a:ext cx="5486400" cy="1338409"/>
          </a:xfrm>
        </p:spPr>
        <p:txBody>
          <a:bodyPr/>
          <a:lstStyle>
            <a:lvl1pPr>
              <a:defRPr sz="2132">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solidFill>
                  <a:srgbClr val="000000"/>
                </a:solidFill>
              </a:rPr>
              <a:t>Cloud &amp; AI / </a:t>
            </a:r>
            <a:r>
              <a:rPr lang="en-US" dirty="0">
                <a:solidFill>
                  <a:srgbClr val="000000"/>
                </a:solidFill>
              </a:rPr>
              <a:t>July 2018 / © 2018 IBM Corporation</a:t>
            </a:r>
          </a:p>
        </p:txBody>
      </p:sp>
      <p:sp>
        <p:nvSpPr>
          <p:cNvPr id="8" name="Text Placeholder 7"/>
          <p:cNvSpPr>
            <a:spLocks noGrp="1"/>
          </p:cNvSpPr>
          <p:nvPr>
            <p:ph type="body" sz="quarter" idx="12"/>
          </p:nvPr>
        </p:nvSpPr>
        <p:spPr>
          <a:xfrm>
            <a:off x="192502" y="1354244"/>
            <a:ext cx="5486400" cy="4145280"/>
          </a:xfrm>
        </p:spPr>
        <p:txBody>
          <a:bodyPr/>
          <a:lstStyle>
            <a:lvl1pPr>
              <a:lnSpc>
                <a:spcPct val="90000"/>
              </a:lnSpc>
              <a:spcBef>
                <a:spcPts val="0"/>
              </a:spcBef>
              <a:defRPr sz="12796" b="1" baseline="0">
                <a:solidFill>
                  <a:schemeClr val="bg2"/>
                </a:solidFill>
                <a:latin typeface="+mj-lt"/>
                <a:ea typeface="IBM Plex Mono" charset="0"/>
                <a:cs typeface="IBM Plex Mono" charset="0"/>
              </a:defRPr>
            </a:lvl1pPr>
          </a:lstStyle>
          <a:p>
            <a:pPr lvl="0"/>
            <a:r>
              <a:rPr lang="en-US"/>
              <a:t>Edit Master text styles</a:t>
            </a:r>
          </a:p>
        </p:txBody>
      </p:sp>
    </p:spTree>
    <p:extLst>
      <p:ext uri="{BB962C8B-B14F-4D97-AF65-F5344CB8AC3E}">
        <p14:creationId xmlns:p14="http://schemas.microsoft.com/office/powerpoint/2010/main" val="1866138149"/>
      </p:ext>
    </p:extLst>
  </p:cSld>
  <p:clrMapOvr>
    <a:masterClrMapping/>
  </p:clrMapOvr>
  <p:hf hdr="0" dt="0"/>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304801" y="280419"/>
            <a:ext cx="5486400" cy="1338409"/>
          </a:xfrm>
        </p:spPr>
        <p:txBody>
          <a:bodyPr/>
          <a:lstStyle>
            <a:lvl1pPr>
              <a:defRPr sz="2132">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solidFill>
                  <a:srgbClr val="000000"/>
                </a:solidFill>
              </a:rPr>
              <a:t>Cloud &amp; AI / </a:t>
            </a:r>
            <a:r>
              <a:rPr lang="en-US" dirty="0">
                <a:solidFill>
                  <a:srgbClr val="000000"/>
                </a:solidFill>
              </a:rPr>
              <a:t>July 2018 / © 2018 IBM Corporation</a:t>
            </a:r>
          </a:p>
        </p:txBody>
      </p:sp>
      <p:sp>
        <p:nvSpPr>
          <p:cNvPr id="8" name="Text Placeholder 7"/>
          <p:cNvSpPr>
            <a:spLocks noGrp="1"/>
          </p:cNvSpPr>
          <p:nvPr>
            <p:ph type="body" sz="quarter" idx="12"/>
          </p:nvPr>
        </p:nvSpPr>
        <p:spPr>
          <a:xfrm>
            <a:off x="192502" y="1354244"/>
            <a:ext cx="5486400" cy="4145280"/>
          </a:xfrm>
        </p:spPr>
        <p:txBody>
          <a:bodyPr/>
          <a:lstStyle>
            <a:lvl1pPr>
              <a:lnSpc>
                <a:spcPct val="90000"/>
              </a:lnSpc>
              <a:spcBef>
                <a:spcPts val="0"/>
              </a:spcBef>
              <a:defRPr sz="12796" b="1" baseline="0">
                <a:solidFill>
                  <a:schemeClr val="bg2"/>
                </a:solidFill>
                <a:latin typeface="+mj-lt"/>
                <a:ea typeface="IBM Plex Mono" charset="0"/>
                <a:cs typeface="IBM Plex Mono" charset="0"/>
              </a:defRPr>
            </a:lvl1pPr>
          </a:lstStyle>
          <a:p>
            <a:pPr lvl="0"/>
            <a:r>
              <a:rPr lang="en-US"/>
              <a:t>Edit Master text styles</a:t>
            </a:r>
          </a:p>
        </p:txBody>
      </p:sp>
      <p:sp>
        <p:nvSpPr>
          <p:cNvPr id="6" name="Picture Placeholder 5"/>
          <p:cNvSpPr>
            <a:spLocks noGrp="1"/>
          </p:cNvSpPr>
          <p:nvPr>
            <p:ph type="pic" sz="quarter" idx="13"/>
          </p:nvPr>
        </p:nvSpPr>
        <p:spPr>
          <a:xfrm>
            <a:off x="6096000" y="0"/>
            <a:ext cx="6096001" cy="6858000"/>
          </a:xfrm>
        </p:spPr>
        <p:txBody>
          <a:bodyPr/>
          <a:lstStyle>
            <a:lvl1pPr>
              <a:defRPr>
                <a:solidFill>
                  <a:schemeClr val="bg2"/>
                </a:solidFill>
              </a:defRPr>
            </a:lvl1pPr>
          </a:lstStyle>
          <a:p>
            <a:r>
              <a:rPr lang="en-US" dirty="0"/>
              <a:t>Click icon to add picture</a:t>
            </a:r>
          </a:p>
        </p:txBody>
      </p:sp>
    </p:spTree>
    <p:extLst>
      <p:ext uri="{BB962C8B-B14F-4D97-AF65-F5344CB8AC3E}">
        <p14:creationId xmlns:p14="http://schemas.microsoft.com/office/powerpoint/2010/main" val="1013253897"/>
      </p:ext>
    </p:extLst>
  </p:cSld>
  <p:clrMapOvr>
    <a:masterClrMapping/>
  </p:clrMapOvr>
  <p:hf hdr="0" dt="0"/>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08544" y="112937"/>
            <a:ext cx="11582400" cy="5964767"/>
          </a:xfrm>
        </p:spPr>
        <p:txBody>
          <a:bodyPr/>
          <a:lstStyle>
            <a:lvl1pPr>
              <a:lnSpc>
                <a:spcPct val="90000"/>
              </a:lnSpc>
              <a:defRPr sz="12796" b="1" i="0">
                <a:latin typeface="+mj-lt"/>
                <a:ea typeface="IBM Plex Mono" charset="0"/>
                <a:cs typeface="IBM Plex Mono" charset="0"/>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Tree>
    <p:extLst>
      <p:ext uri="{BB962C8B-B14F-4D97-AF65-F5344CB8AC3E}">
        <p14:creationId xmlns:p14="http://schemas.microsoft.com/office/powerpoint/2010/main" val="534461723"/>
      </p:ext>
    </p:extLst>
  </p:cSld>
  <p:clrMapOvr>
    <a:masterClrMapping/>
  </p:clrMapOvr>
  <p:hf hdr="0" dt="0"/>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304801" y="268225"/>
            <a:ext cx="6916616" cy="6027740"/>
          </a:xfrm>
        </p:spPr>
        <p:txBody>
          <a:bodyPr/>
          <a:lstStyle>
            <a:lvl1pPr marL="156582" indent="-156582">
              <a:tabLst/>
              <a:defRPr>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solidFill>
                  <a:srgbClr val="000000"/>
                </a:solidFill>
              </a:rPr>
              <a:t>Cloud &amp; AI / </a:t>
            </a:r>
            <a:r>
              <a:rPr lang="en-US" dirty="0">
                <a:solidFill>
                  <a:srgbClr val="000000"/>
                </a:solidFill>
              </a:rPr>
              <a:t>July 2018 / © 2018 IBM Corporation</a:t>
            </a:r>
          </a:p>
        </p:txBody>
      </p:sp>
    </p:spTree>
    <p:extLst>
      <p:ext uri="{BB962C8B-B14F-4D97-AF65-F5344CB8AC3E}">
        <p14:creationId xmlns:p14="http://schemas.microsoft.com/office/powerpoint/2010/main" val="2883295188"/>
      </p:ext>
    </p:extLst>
  </p:cSld>
  <p:clrMapOvr>
    <a:masterClrMapping/>
  </p:clrMapOvr>
  <p:hf hdr="0" dt="0"/>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304801" y="548642"/>
            <a:ext cx="5486400" cy="5770733"/>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6" name="Text Placeholder 5"/>
          <p:cNvSpPr>
            <a:spLocks noGrp="1"/>
          </p:cNvSpPr>
          <p:nvPr>
            <p:ph type="body" sz="quarter" idx="12"/>
          </p:nvPr>
        </p:nvSpPr>
        <p:spPr>
          <a:xfrm>
            <a:off x="6400800" y="658368"/>
            <a:ext cx="5486400" cy="5599640"/>
          </a:xfrm>
        </p:spPr>
        <p:txBody>
          <a:bodyPr/>
          <a:lstStyle>
            <a:lvl1pPr>
              <a:spcBef>
                <a:spcPts val="1467"/>
              </a:spcBef>
              <a:spcAft>
                <a:spcPts val="0"/>
              </a:spcAft>
              <a:defRPr/>
            </a:lvl1pPr>
            <a:lvl2pPr>
              <a:spcBef>
                <a:spcPts val="1467"/>
              </a:spcBef>
              <a:defRPr/>
            </a:lvl2pPr>
            <a:lvl3pPr>
              <a:spcBef>
                <a:spcPts val="1467"/>
              </a:spcBef>
              <a:defRPr/>
            </a:lvl3pPr>
            <a:lvl4pPr>
              <a:spcBef>
                <a:spcPts val="1467"/>
              </a:spcBef>
              <a:defRPr/>
            </a:lvl4pPr>
            <a:lvl5pPr>
              <a:spcBef>
                <a:spcPts val="1467"/>
              </a:spcBef>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304801" y="267420"/>
            <a:ext cx="5486400" cy="400049"/>
          </a:xfrm>
        </p:spPr>
        <p:txBody>
          <a:bodyPr/>
          <a:lstStyle>
            <a:lvl1pPr>
              <a:defRPr sz="1467"/>
            </a:lvl1pPr>
          </a:lstStyle>
          <a:p>
            <a:pPr lvl="0"/>
            <a:r>
              <a:rPr lang="en-US" dirty="0"/>
              <a:t>Edit Master text styles</a:t>
            </a:r>
          </a:p>
        </p:txBody>
      </p:sp>
    </p:spTree>
    <p:extLst>
      <p:ext uri="{BB962C8B-B14F-4D97-AF65-F5344CB8AC3E}">
        <p14:creationId xmlns:p14="http://schemas.microsoft.com/office/powerpoint/2010/main" val="2914637951"/>
      </p:ext>
    </p:extLst>
  </p:cSld>
  <p:clrMapOvr>
    <a:masterClrMapping/>
  </p:clrMapOvr>
  <p:hf hdr="0" dt="0"/>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1" y="268224"/>
            <a:ext cx="5486400" cy="1279144"/>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8" name="Text Placeholder 7"/>
          <p:cNvSpPr>
            <a:spLocks noGrp="1"/>
          </p:cNvSpPr>
          <p:nvPr>
            <p:ph type="body" sz="quarter" idx="12"/>
          </p:nvPr>
        </p:nvSpPr>
        <p:spPr>
          <a:xfrm>
            <a:off x="304801" y="1499619"/>
            <a:ext cx="5486400" cy="4781127"/>
          </a:xfrm>
        </p:spPr>
        <p:txBody>
          <a:bodyPr/>
          <a:lstStyle>
            <a:lvl1pPr>
              <a:spcBef>
                <a:spcPts val="0"/>
              </a:spcBef>
              <a:defRPr sz="1866"/>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6400800" y="1499619"/>
            <a:ext cx="5486400" cy="4781127"/>
          </a:xfrm>
        </p:spPr>
        <p:txBody>
          <a:bodyPr/>
          <a:lstStyle>
            <a:lvl1pPr>
              <a:spcBef>
                <a:spcPts val="0"/>
              </a:spcBef>
              <a:defRPr sz="1866"/>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83542713"/>
      </p:ext>
    </p:extLst>
  </p:cSld>
  <p:clrMapOvr>
    <a:masterClrMapping/>
  </p:clrMapOvr>
  <p:hf hdr="0" dt="0"/>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304799" y="548640"/>
            <a:ext cx="8534401" cy="853440"/>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6" name="Text Placeholder 5"/>
          <p:cNvSpPr>
            <a:spLocks noGrp="1"/>
          </p:cNvSpPr>
          <p:nvPr>
            <p:ph type="body" sz="quarter" idx="12"/>
          </p:nvPr>
        </p:nvSpPr>
        <p:spPr>
          <a:xfrm>
            <a:off x="6400800" y="1457960"/>
            <a:ext cx="5486400" cy="4786208"/>
          </a:xfrm>
        </p:spPr>
        <p:txBody>
          <a:bodyPr/>
          <a:lstStyle>
            <a:lvl1pPr>
              <a:defRPr sz="2132"/>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304801" y="268225"/>
            <a:ext cx="5486400" cy="400049"/>
          </a:xfrm>
        </p:spPr>
        <p:txBody>
          <a:bodyPr/>
          <a:lstStyle>
            <a:lvl1pPr>
              <a:defRPr sz="1467"/>
            </a:lvl1pPr>
          </a:lstStyle>
          <a:p>
            <a:pPr lvl="0"/>
            <a:r>
              <a:rPr lang="en-US" dirty="0"/>
              <a:t>Edit Master text styles</a:t>
            </a:r>
          </a:p>
        </p:txBody>
      </p:sp>
      <p:sp>
        <p:nvSpPr>
          <p:cNvPr id="7" name="Text Placeholder 6"/>
          <p:cNvSpPr>
            <a:spLocks noGrp="1"/>
          </p:cNvSpPr>
          <p:nvPr>
            <p:ph type="body" sz="quarter" idx="14"/>
          </p:nvPr>
        </p:nvSpPr>
        <p:spPr>
          <a:xfrm>
            <a:off x="304801" y="1457962"/>
            <a:ext cx="5486400" cy="4786207"/>
          </a:xfrm>
        </p:spPr>
        <p:txBody>
          <a:bodyPr/>
          <a:lstStyle>
            <a:lvl1pPr>
              <a:defRPr sz="2132"/>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64026798"/>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0" y="548640"/>
            <a:ext cx="8534400" cy="853440"/>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6" name="Text Placeholder 5"/>
          <p:cNvSpPr>
            <a:spLocks noGrp="1"/>
          </p:cNvSpPr>
          <p:nvPr>
            <p:ph type="body" sz="quarter" idx="12"/>
          </p:nvPr>
        </p:nvSpPr>
        <p:spPr>
          <a:xfrm>
            <a:off x="6400800" y="1457959"/>
            <a:ext cx="2438400" cy="4786207"/>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dirty="0"/>
              <a:t>Edit Master text styles</a:t>
            </a:r>
          </a:p>
        </p:txBody>
      </p:sp>
      <p:sp>
        <p:nvSpPr>
          <p:cNvPr id="7" name="Text Placeholder 6"/>
          <p:cNvSpPr>
            <a:spLocks noGrp="1"/>
          </p:cNvSpPr>
          <p:nvPr>
            <p:ph type="body" sz="quarter" idx="14"/>
          </p:nvPr>
        </p:nvSpPr>
        <p:spPr>
          <a:xfrm>
            <a:off x="304800" y="1457959"/>
            <a:ext cx="2438400" cy="4786207"/>
          </a:xfrm>
        </p:spPr>
        <p:txBody>
          <a:bodyPr/>
          <a:lstStyle>
            <a:lvl1pPr>
              <a:spcBef>
                <a:spcPts val="1467"/>
              </a:spcBef>
              <a:defRPr sz="2133"/>
            </a:lvl1pPr>
            <a:lvl2pPr marL="0" indent="0">
              <a:spcBef>
                <a:spcPts val="1467"/>
              </a:spcBef>
              <a:buFontTx/>
              <a:buNone/>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5"/>
          </p:nvPr>
        </p:nvSpPr>
        <p:spPr>
          <a:xfrm>
            <a:off x="3352800" y="1457959"/>
            <a:ext cx="2438400" cy="4786207"/>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6"/>
          </p:nvPr>
        </p:nvSpPr>
        <p:spPr>
          <a:xfrm>
            <a:off x="9448800" y="1457959"/>
            <a:ext cx="2438400" cy="4786207"/>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98207359"/>
      </p:ext>
    </p:extLst>
  </p:cSld>
  <p:clrMapOvr>
    <a:masterClrMapping/>
  </p:clrMapOvr>
  <p:hf hdr="0" dt="0"/>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304801" y="268224"/>
            <a:ext cx="5486400" cy="669544"/>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atin typeface="+mn-lt"/>
              </a:defRPr>
            </a:lvl1pPr>
          </a:lstStyle>
          <a:p>
            <a:r>
              <a:rPr lang="en-US">
                <a:solidFill>
                  <a:srgbClr val="000000"/>
                </a:solidFill>
              </a:rPr>
              <a:t>Cloud &amp; AI / </a:t>
            </a:r>
            <a:r>
              <a:rPr lang="en-US" dirty="0">
                <a:solidFill>
                  <a:srgbClr val="000000"/>
                </a:solidFill>
              </a:rPr>
              <a:t>July 2018 / © 2018 IBM Corporation</a:t>
            </a:r>
          </a:p>
        </p:txBody>
      </p:sp>
      <p:sp>
        <p:nvSpPr>
          <p:cNvPr id="6" name="Content Placeholder 5"/>
          <p:cNvSpPr>
            <a:spLocks noGrp="1"/>
          </p:cNvSpPr>
          <p:nvPr>
            <p:ph sz="quarter" idx="12"/>
          </p:nvPr>
        </p:nvSpPr>
        <p:spPr>
          <a:xfrm>
            <a:off x="304801" y="1327360"/>
            <a:ext cx="5486400" cy="4916809"/>
          </a:xfrm>
        </p:spPr>
        <p:txBody>
          <a:bodyPr/>
          <a:lstStyle>
            <a:lvl1pPr>
              <a:defRPr sz="3199"/>
            </a:lvl1pPr>
          </a:lstStyle>
          <a:p>
            <a:pPr lvl="0"/>
            <a:r>
              <a:rPr lang="en-US" dirty="0"/>
              <a:t>Edit Master text styles</a:t>
            </a:r>
          </a:p>
        </p:txBody>
      </p:sp>
      <p:sp>
        <p:nvSpPr>
          <p:cNvPr id="8" name="Content Placeholder 7"/>
          <p:cNvSpPr>
            <a:spLocks noGrp="1"/>
          </p:cNvSpPr>
          <p:nvPr>
            <p:ph sz="quarter" idx="13"/>
          </p:nvPr>
        </p:nvSpPr>
        <p:spPr>
          <a:xfrm>
            <a:off x="6400800" y="1488867"/>
            <a:ext cx="5486400" cy="4755303"/>
          </a:xfrm>
        </p:spPr>
        <p:txBody>
          <a:bodyPr/>
          <a:lstStyle>
            <a:lvl1pPr>
              <a:defRPr sz="1866"/>
            </a:lvl1pPr>
            <a:lvl2pPr>
              <a:defRPr sz="1866"/>
            </a:lvl2pPr>
            <a:lvl3pPr>
              <a:defRPr sz="1866"/>
            </a:lvl3pPr>
            <a:lvl4pPr>
              <a:defRPr sz="1866"/>
            </a:lvl4pPr>
            <a:lvl5pPr>
              <a:defRPr sz="1866"/>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75427501"/>
      </p:ext>
    </p:extLst>
  </p:cSld>
  <p:clrMapOvr>
    <a:masterClrMapping/>
  </p:clrMapOvr>
  <p:hf hdr="0" dt="0"/>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304799" y="548640"/>
            <a:ext cx="8534401" cy="853440"/>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6" name="Text Placeholder 5"/>
          <p:cNvSpPr>
            <a:spLocks noGrp="1"/>
          </p:cNvSpPr>
          <p:nvPr>
            <p:ph type="body" sz="quarter" idx="12"/>
          </p:nvPr>
        </p:nvSpPr>
        <p:spPr>
          <a:xfrm>
            <a:off x="6400800" y="1457961"/>
            <a:ext cx="2438400" cy="4786207"/>
          </a:xfrm>
        </p:spPr>
        <p:txBody>
          <a:bodyPr/>
          <a:lstStyle>
            <a:lvl1pPr>
              <a:defRPr sz="2132"/>
            </a:lvl1pPr>
            <a:lvl2pPr marL="0" indent="0">
              <a:spcBef>
                <a:spcPts val="1467"/>
              </a:spcBef>
              <a:buFontTx/>
              <a:buNone/>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304801" y="268225"/>
            <a:ext cx="5486400" cy="400049"/>
          </a:xfrm>
        </p:spPr>
        <p:txBody>
          <a:bodyPr/>
          <a:lstStyle>
            <a:lvl1pPr>
              <a:defRPr sz="1467"/>
            </a:lvl1pPr>
          </a:lstStyle>
          <a:p>
            <a:pPr lvl="0"/>
            <a:r>
              <a:rPr lang="en-US" dirty="0"/>
              <a:t>Edit Master text styles</a:t>
            </a:r>
          </a:p>
        </p:txBody>
      </p:sp>
      <p:sp>
        <p:nvSpPr>
          <p:cNvPr id="7" name="Text Placeholder 6"/>
          <p:cNvSpPr>
            <a:spLocks noGrp="1"/>
          </p:cNvSpPr>
          <p:nvPr>
            <p:ph type="body" sz="quarter" idx="14"/>
          </p:nvPr>
        </p:nvSpPr>
        <p:spPr>
          <a:xfrm>
            <a:off x="304801" y="1457961"/>
            <a:ext cx="2438400" cy="4786207"/>
          </a:xfrm>
        </p:spPr>
        <p:txBody>
          <a:bodyPr/>
          <a:lstStyle>
            <a:lvl1pPr>
              <a:spcBef>
                <a:spcPts val="1467"/>
              </a:spcBef>
              <a:defRPr sz="2132"/>
            </a:lvl1pPr>
            <a:lvl2pPr marL="0" indent="0">
              <a:spcBef>
                <a:spcPts val="1467"/>
              </a:spcBef>
              <a:buFontTx/>
              <a:buNone/>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5"/>
          </p:nvPr>
        </p:nvSpPr>
        <p:spPr>
          <a:xfrm>
            <a:off x="3352801" y="1457961"/>
            <a:ext cx="2438400" cy="4786207"/>
          </a:xfrm>
        </p:spPr>
        <p:txBody>
          <a:bodyPr/>
          <a:lstStyle>
            <a:lvl1pPr>
              <a:defRPr sz="2132"/>
            </a:lvl1pPr>
            <a:lvl2pPr marL="0" indent="0">
              <a:spcBef>
                <a:spcPts val="1467"/>
              </a:spcBef>
              <a:buFontTx/>
              <a:buNone/>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6"/>
          </p:nvPr>
        </p:nvSpPr>
        <p:spPr>
          <a:xfrm>
            <a:off x="9448800" y="1457961"/>
            <a:ext cx="2438400" cy="4786207"/>
          </a:xfrm>
        </p:spPr>
        <p:txBody>
          <a:bodyPr/>
          <a:lstStyle>
            <a:lvl1pPr>
              <a:defRPr sz="2132"/>
            </a:lvl1pPr>
            <a:lvl2pPr marL="0" indent="0">
              <a:spcBef>
                <a:spcPts val="1467"/>
              </a:spcBef>
              <a:buFontTx/>
              <a:buNone/>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50343422"/>
      </p:ext>
    </p:extLst>
  </p:cSld>
  <p:clrMapOvr>
    <a:masterClrMapping/>
  </p:clrMapOvr>
  <p:hf hdr="0" dt="0"/>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6096000" y="0"/>
            <a:ext cx="6096001" cy="6858000"/>
          </a:xfrm>
        </p:spPr>
        <p:txBody>
          <a:bodyPr/>
          <a:lstStyle>
            <a:lvl1pPr>
              <a:defRPr/>
            </a:lvl1pPr>
          </a:lstStyle>
          <a:p>
            <a:r>
              <a:rPr lang="en-US" dirty="0"/>
              <a:t>Click icon to add picture</a:t>
            </a:r>
          </a:p>
        </p:txBody>
      </p:sp>
      <p:sp>
        <p:nvSpPr>
          <p:cNvPr id="2" name="Title 1"/>
          <p:cNvSpPr>
            <a:spLocks noGrp="1"/>
          </p:cNvSpPr>
          <p:nvPr>
            <p:ph type="title"/>
          </p:nvPr>
        </p:nvSpPr>
        <p:spPr>
          <a:xfrm>
            <a:off x="304801" y="548640"/>
            <a:ext cx="5486400" cy="853440"/>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12" name="Text Placeholder 11"/>
          <p:cNvSpPr>
            <a:spLocks noGrp="1"/>
          </p:cNvSpPr>
          <p:nvPr>
            <p:ph type="body" sz="quarter" idx="13"/>
          </p:nvPr>
        </p:nvSpPr>
        <p:spPr>
          <a:xfrm>
            <a:off x="304801" y="268225"/>
            <a:ext cx="5486400" cy="400049"/>
          </a:xfrm>
        </p:spPr>
        <p:txBody>
          <a:bodyPr/>
          <a:lstStyle>
            <a:lvl1pPr>
              <a:defRPr sz="1467"/>
            </a:lvl1pPr>
          </a:lstStyle>
          <a:p>
            <a:pPr lvl="0"/>
            <a:r>
              <a:rPr lang="en-US" dirty="0"/>
              <a:t>Edit Master text styles</a:t>
            </a:r>
          </a:p>
        </p:txBody>
      </p:sp>
      <p:sp>
        <p:nvSpPr>
          <p:cNvPr id="7" name="Text Placeholder 6"/>
          <p:cNvSpPr>
            <a:spLocks noGrp="1"/>
          </p:cNvSpPr>
          <p:nvPr>
            <p:ph type="body" sz="quarter" idx="14"/>
          </p:nvPr>
        </p:nvSpPr>
        <p:spPr>
          <a:xfrm>
            <a:off x="304801" y="1463040"/>
            <a:ext cx="5486400" cy="4781127"/>
          </a:xfrm>
        </p:spPr>
        <p:txBody>
          <a:bodyPr/>
          <a:lstStyle>
            <a:lvl1pPr>
              <a:defRPr sz="2132"/>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93238306"/>
      </p:ext>
    </p:extLst>
  </p:cSld>
  <p:clrMapOvr>
    <a:masterClrMapping/>
  </p:clrMapOvr>
  <p:hf hdr="0" dt="0"/>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6096000" y="0"/>
            <a:ext cx="6096001" cy="6858000"/>
          </a:xfrm>
        </p:spPr>
        <p:txBody>
          <a:bodyPr/>
          <a:lstStyle>
            <a:lvl1pPr>
              <a:defRPr/>
            </a:lvl1pPr>
          </a:lstStyle>
          <a:p>
            <a:r>
              <a:rPr lang="en-US" dirty="0"/>
              <a:t>Click icon to add picture</a:t>
            </a:r>
          </a:p>
        </p:txBody>
      </p:sp>
      <p:sp>
        <p:nvSpPr>
          <p:cNvPr id="2" name="Title 1"/>
          <p:cNvSpPr>
            <a:spLocks noGrp="1"/>
          </p:cNvSpPr>
          <p:nvPr>
            <p:ph type="title"/>
          </p:nvPr>
        </p:nvSpPr>
        <p:spPr>
          <a:xfrm>
            <a:off x="304801" y="268224"/>
            <a:ext cx="5486400" cy="853440"/>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7" name="Text Placeholder 6"/>
          <p:cNvSpPr>
            <a:spLocks noGrp="1"/>
          </p:cNvSpPr>
          <p:nvPr>
            <p:ph type="body" sz="quarter" idx="14"/>
          </p:nvPr>
        </p:nvSpPr>
        <p:spPr>
          <a:xfrm>
            <a:off x="304801" y="1463040"/>
            <a:ext cx="2438400" cy="4781127"/>
          </a:xfrm>
        </p:spPr>
        <p:txBody>
          <a:bodyPr/>
          <a:lstStyle>
            <a:lvl1pPr>
              <a:spcBef>
                <a:spcPts val="1467"/>
              </a:spcBef>
              <a:defRPr sz="2132"/>
            </a:lvl1pPr>
            <a:lvl2pPr marL="0" indent="0">
              <a:spcBef>
                <a:spcPts val="1467"/>
              </a:spcBef>
              <a:buFontTx/>
              <a:buNone/>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5"/>
          </p:nvPr>
        </p:nvSpPr>
        <p:spPr>
          <a:xfrm>
            <a:off x="3352801" y="1463040"/>
            <a:ext cx="2438400" cy="4781127"/>
          </a:xfrm>
        </p:spPr>
        <p:txBody>
          <a:bodyPr/>
          <a:lstStyle>
            <a:lvl1pPr>
              <a:defRPr sz="2132"/>
            </a:lvl1pPr>
            <a:lvl2pPr marL="0" indent="0">
              <a:spcBef>
                <a:spcPts val="1467"/>
              </a:spcBef>
              <a:buFontTx/>
              <a:buNone/>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81732983"/>
      </p:ext>
    </p:extLst>
  </p:cSld>
  <p:clrMapOvr>
    <a:masterClrMapping/>
  </p:clrMapOvr>
  <p:hf hdr="0" dt="0"/>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1" y="1377696"/>
            <a:ext cx="5486400" cy="4754880"/>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6" name="Text Placeholder 5"/>
          <p:cNvSpPr>
            <a:spLocks noGrp="1"/>
          </p:cNvSpPr>
          <p:nvPr>
            <p:ph type="body" sz="quarter" idx="12"/>
          </p:nvPr>
        </p:nvSpPr>
        <p:spPr>
          <a:xfrm>
            <a:off x="6400800" y="1463043"/>
            <a:ext cx="2438400" cy="4668593"/>
          </a:xfrm>
        </p:spPr>
        <p:txBody>
          <a:bodyPr/>
          <a:lstStyle>
            <a:lvl1pPr>
              <a:defRPr sz="2132"/>
            </a:lvl1pPr>
            <a:lvl2pPr marL="0" indent="0">
              <a:spcBef>
                <a:spcPts val="1467"/>
              </a:spcBef>
              <a:buFontTx/>
              <a:buNone/>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304801" y="268225"/>
            <a:ext cx="5486400" cy="400049"/>
          </a:xfrm>
        </p:spPr>
        <p:txBody>
          <a:bodyPr/>
          <a:lstStyle>
            <a:lvl1pPr>
              <a:defRPr sz="1467"/>
            </a:lvl1pPr>
          </a:lstStyle>
          <a:p>
            <a:pPr lvl="0"/>
            <a:r>
              <a:rPr lang="en-US" dirty="0"/>
              <a:t>Edit Master text styles</a:t>
            </a:r>
          </a:p>
        </p:txBody>
      </p:sp>
      <p:sp>
        <p:nvSpPr>
          <p:cNvPr id="10" name="Text Placeholder 9"/>
          <p:cNvSpPr>
            <a:spLocks noGrp="1"/>
          </p:cNvSpPr>
          <p:nvPr>
            <p:ph type="body" sz="quarter" idx="16"/>
          </p:nvPr>
        </p:nvSpPr>
        <p:spPr>
          <a:xfrm>
            <a:off x="9448800" y="1463043"/>
            <a:ext cx="2438400" cy="4668593"/>
          </a:xfrm>
        </p:spPr>
        <p:txBody>
          <a:bodyPr/>
          <a:lstStyle>
            <a:lvl1pPr>
              <a:defRPr sz="2132"/>
            </a:lvl1pPr>
            <a:lvl2pPr marL="0" indent="0">
              <a:spcBef>
                <a:spcPts val="1467"/>
              </a:spcBef>
              <a:buFontTx/>
              <a:buNone/>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6775983"/>
      </p:ext>
    </p:extLst>
  </p:cSld>
  <p:clrMapOvr>
    <a:masterClrMapping/>
  </p:clrMapOvr>
  <p:hf hdr="0" dt="0"/>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6096000" y="0"/>
            <a:ext cx="6096001" cy="6858000"/>
          </a:xfrm>
          <a:prstGeom prst="rect">
            <a:avLst/>
          </a:prstGeom>
          <a:solidFill>
            <a:schemeClr val="tx1"/>
          </a:solidFill>
        </p:spPr>
        <p:txBody>
          <a:bodyPr wrap="square" lIns="0" tIns="0" rIns="0" bIns="0" rtlCol="0" anchor="ctr">
            <a:noAutofit/>
          </a:bodyPr>
          <a:lstStyle/>
          <a:p>
            <a:pPr algn="ctr"/>
            <a:endParaRPr lang="en-US" sz="1600" dirty="0">
              <a:solidFill>
                <a:srgbClr val="FFFFFF"/>
              </a:solidFill>
              <a:latin typeface="IBM Plex Sans" panose="020B0503050203000203" pitchFamily="34" charset="0"/>
              <a:cs typeface="Arial"/>
            </a:endParaRPr>
          </a:p>
        </p:txBody>
      </p:sp>
      <p:sp>
        <p:nvSpPr>
          <p:cNvPr id="2" name="Title 1"/>
          <p:cNvSpPr>
            <a:spLocks noGrp="1"/>
          </p:cNvSpPr>
          <p:nvPr>
            <p:ph type="title"/>
          </p:nvPr>
        </p:nvSpPr>
        <p:spPr>
          <a:xfrm>
            <a:off x="304801" y="1377696"/>
            <a:ext cx="5486400" cy="4754880"/>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6" name="Text Placeholder 5"/>
          <p:cNvSpPr>
            <a:spLocks noGrp="1"/>
          </p:cNvSpPr>
          <p:nvPr>
            <p:ph type="body" sz="quarter" idx="12"/>
          </p:nvPr>
        </p:nvSpPr>
        <p:spPr>
          <a:xfrm>
            <a:off x="6400800" y="1499618"/>
            <a:ext cx="5486400" cy="4668593"/>
          </a:xfrm>
        </p:spPr>
        <p:txBody>
          <a:bodyPr/>
          <a:lstStyle>
            <a:lvl1pPr>
              <a:defRPr>
                <a:solidFill>
                  <a:schemeClr val="bg2"/>
                </a:solidFill>
              </a:defRPr>
            </a:lvl1pPr>
            <a:lvl2pPr marL="0" indent="0">
              <a:spcBef>
                <a:spcPts val="1467"/>
              </a:spcBef>
              <a:buFontTx/>
              <a:buNone/>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304801" y="268225"/>
            <a:ext cx="5486400" cy="400049"/>
          </a:xfrm>
        </p:spPr>
        <p:txBody>
          <a:bodyPr/>
          <a:lstStyle>
            <a:lvl1pPr>
              <a:defRPr sz="1467"/>
            </a:lvl1pPr>
          </a:lstStyle>
          <a:p>
            <a:pPr lvl="0"/>
            <a:r>
              <a:rPr lang="en-US" dirty="0"/>
              <a:t>Edit Master text styles</a:t>
            </a:r>
          </a:p>
        </p:txBody>
      </p:sp>
    </p:spTree>
    <p:extLst>
      <p:ext uri="{BB962C8B-B14F-4D97-AF65-F5344CB8AC3E}">
        <p14:creationId xmlns:p14="http://schemas.microsoft.com/office/powerpoint/2010/main" val="1835877041"/>
      </p:ext>
    </p:extLst>
  </p:cSld>
  <p:clrMapOvr>
    <a:masterClrMapping/>
  </p:clrMapOvr>
  <p:hf hdr="0" dt="0"/>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6096000" y="0"/>
            <a:ext cx="6096001" cy="6858000"/>
          </a:xfrm>
        </p:spPr>
        <p:txBody>
          <a:bodyPr/>
          <a:lstStyle>
            <a:lvl1pPr>
              <a:defRPr/>
            </a:lvl1pPr>
          </a:lstStyle>
          <a:p>
            <a:r>
              <a:rPr lang="en-US" dirty="0"/>
              <a:t>Click icon to add picture</a:t>
            </a:r>
          </a:p>
        </p:txBody>
      </p:sp>
      <p:sp>
        <p:nvSpPr>
          <p:cNvPr id="2" name="Title 1"/>
          <p:cNvSpPr>
            <a:spLocks noGrp="1"/>
          </p:cNvSpPr>
          <p:nvPr>
            <p:ph type="title"/>
          </p:nvPr>
        </p:nvSpPr>
        <p:spPr>
          <a:xfrm>
            <a:off x="304801" y="268225"/>
            <a:ext cx="5486400" cy="5870532"/>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Tree>
    <p:extLst>
      <p:ext uri="{BB962C8B-B14F-4D97-AF65-F5344CB8AC3E}">
        <p14:creationId xmlns:p14="http://schemas.microsoft.com/office/powerpoint/2010/main" val="981819506"/>
      </p:ext>
    </p:extLst>
  </p:cSld>
  <p:clrMapOvr>
    <a:masterClrMapping/>
  </p:clrMapOvr>
  <p:hf hdr="0" dt="0"/>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304801" y="268225"/>
            <a:ext cx="5486400" cy="5870532"/>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Tree>
    <p:extLst>
      <p:ext uri="{BB962C8B-B14F-4D97-AF65-F5344CB8AC3E}">
        <p14:creationId xmlns:p14="http://schemas.microsoft.com/office/powerpoint/2010/main" val="2743972920"/>
      </p:ext>
    </p:extLst>
  </p:cSld>
  <p:clrMapOvr>
    <a:masterClrMapping/>
  </p:clrMapOvr>
  <p:hf hdr="0" dt="0"/>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304801" y="268224"/>
            <a:ext cx="5486400" cy="508000"/>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Tree>
    <p:extLst>
      <p:ext uri="{BB962C8B-B14F-4D97-AF65-F5344CB8AC3E}">
        <p14:creationId xmlns:p14="http://schemas.microsoft.com/office/powerpoint/2010/main" val="2626636772"/>
      </p:ext>
    </p:extLst>
  </p:cSld>
  <p:clrMapOvr>
    <a:masterClrMapping/>
  </p:clrMapOvr>
  <p:hf hdr="0" dt="0"/>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6096001" y="3429000"/>
            <a:ext cx="6096001" cy="3429000"/>
          </a:xfrm>
          <a:solidFill>
            <a:schemeClr val="accent3"/>
          </a:solidFill>
        </p:spPr>
        <p:txBody>
          <a:bodyPr lIns="228600" tIns="192024" rIns="228600" bIns="228600"/>
          <a:lstStyle>
            <a:lvl1pPr>
              <a:defRPr sz="1866">
                <a:solidFill>
                  <a:schemeClr val="bg2"/>
                </a:solidFill>
              </a:defRPr>
            </a:lvl1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12" name="Text Placeholder 11"/>
          <p:cNvSpPr>
            <a:spLocks noGrp="1"/>
          </p:cNvSpPr>
          <p:nvPr>
            <p:ph type="body" sz="quarter" idx="13"/>
          </p:nvPr>
        </p:nvSpPr>
        <p:spPr>
          <a:xfrm>
            <a:off x="304801" y="243843"/>
            <a:ext cx="5486400" cy="400049"/>
          </a:xfrm>
        </p:spPr>
        <p:txBody>
          <a:bodyPr/>
          <a:lstStyle>
            <a:lvl1pPr>
              <a:defRPr sz="2132"/>
            </a:lvl1pPr>
          </a:lstStyle>
          <a:p>
            <a:pPr lvl="0"/>
            <a:r>
              <a:rPr lang="en-US" dirty="0"/>
              <a:t>Edit Master text styles</a:t>
            </a:r>
          </a:p>
        </p:txBody>
      </p:sp>
      <p:sp>
        <p:nvSpPr>
          <p:cNvPr id="7" name="Text Placeholder 6"/>
          <p:cNvSpPr>
            <a:spLocks noGrp="1"/>
          </p:cNvSpPr>
          <p:nvPr>
            <p:ph type="body" sz="quarter" idx="14"/>
          </p:nvPr>
        </p:nvSpPr>
        <p:spPr>
          <a:xfrm>
            <a:off x="304801" y="1463041"/>
            <a:ext cx="5486400" cy="4651641"/>
          </a:xfrm>
        </p:spPr>
        <p:txBody>
          <a:bodyPr/>
          <a:lstStyle>
            <a:lvl1pPr>
              <a:defRPr sz="2132"/>
            </a:lvl1pPr>
            <a:lvl2pPr>
              <a:defRPr sz="1866"/>
            </a:lvl2pPr>
            <a:lvl3pPr>
              <a:defRPr sz="1866"/>
            </a:lvl3pPr>
            <a:lvl4pPr>
              <a:defRPr sz="1866"/>
            </a:lvl4pPr>
            <a:lvl5pPr>
              <a:defRPr sz="1866"/>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9144000" y="0"/>
            <a:ext cx="3048000" cy="3429000"/>
          </a:xfrm>
          <a:solidFill>
            <a:schemeClr val="bg1"/>
          </a:solidFill>
        </p:spPr>
        <p:txBody>
          <a:bodyPr lIns="228600" tIns="192024" rIns="228600" bIns="228600"/>
          <a:lstStyle>
            <a:lvl1pPr>
              <a:defRPr sz="1866">
                <a:solidFill>
                  <a:schemeClr val="bg2"/>
                </a:solidFill>
              </a:defRPr>
            </a:lvl1pPr>
          </a:lstStyle>
          <a:p>
            <a:pPr lvl="0"/>
            <a:r>
              <a:rPr lang="en-US" dirty="0"/>
              <a:t>Edit Master text styles</a:t>
            </a:r>
          </a:p>
        </p:txBody>
      </p:sp>
      <p:sp>
        <p:nvSpPr>
          <p:cNvPr id="10" name="Content Placeholder 9"/>
          <p:cNvSpPr>
            <a:spLocks noGrp="1"/>
          </p:cNvSpPr>
          <p:nvPr>
            <p:ph sz="quarter" idx="16"/>
          </p:nvPr>
        </p:nvSpPr>
        <p:spPr>
          <a:xfrm>
            <a:off x="6096000" y="0"/>
            <a:ext cx="3048000" cy="3429000"/>
          </a:xfrm>
          <a:solidFill>
            <a:schemeClr val="accent2"/>
          </a:solidFill>
        </p:spPr>
        <p:txBody>
          <a:bodyPr lIns="228600" tIns="192024" rIns="228600" bIns="228600"/>
          <a:lstStyle>
            <a:lvl1pPr>
              <a:defRPr sz="1866">
                <a:solidFill>
                  <a:schemeClr val="bg2"/>
                </a:solidFill>
              </a:defRPr>
            </a:lvl1pPr>
          </a:lstStyle>
          <a:p>
            <a:pPr lvl="0"/>
            <a:r>
              <a:rPr lang="en-US" dirty="0"/>
              <a:t>Edit Master text styles</a:t>
            </a:r>
          </a:p>
        </p:txBody>
      </p:sp>
    </p:spTree>
    <p:extLst>
      <p:ext uri="{BB962C8B-B14F-4D97-AF65-F5344CB8AC3E}">
        <p14:creationId xmlns:p14="http://schemas.microsoft.com/office/powerpoint/2010/main" val="43868463"/>
      </p:ext>
    </p:extLst>
  </p:cSld>
  <p:clrMapOvr>
    <a:masterClrMapping/>
  </p:clrMapOvr>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6096000" y="0"/>
            <a:ext cx="6096000" cy="6858000"/>
          </a:xfrm>
        </p:spPr>
        <p:txBody>
          <a:bodyPr/>
          <a:lstStyle>
            <a:lvl1pPr>
              <a:defRPr/>
            </a:lvl1pPr>
          </a:lstStyle>
          <a:p>
            <a:r>
              <a:rPr lang="en-US" dirty="0"/>
              <a:t>Click icon to add picture</a:t>
            </a:r>
          </a:p>
        </p:txBody>
      </p:sp>
      <p:sp>
        <p:nvSpPr>
          <p:cNvPr id="2" name="Title 1"/>
          <p:cNvSpPr>
            <a:spLocks noGrp="1"/>
          </p:cNvSpPr>
          <p:nvPr>
            <p:ph type="title"/>
          </p:nvPr>
        </p:nvSpPr>
        <p:spPr>
          <a:xfrm>
            <a:off x="304800" y="548640"/>
            <a:ext cx="5486400" cy="853440"/>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dirty="0"/>
              <a:t>Edit Master text styles</a:t>
            </a:r>
          </a:p>
        </p:txBody>
      </p:sp>
      <p:sp>
        <p:nvSpPr>
          <p:cNvPr id="7" name="Text Placeholder 6"/>
          <p:cNvSpPr>
            <a:spLocks noGrp="1"/>
          </p:cNvSpPr>
          <p:nvPr>
            <p:ph type="body" sz="quarter" idx="14"/>
          </p:nvPr>
        </p:nvSpPr>
        <p:spPr>
          <a:xfrm>
            <a:off x="304800" y="1463040"/>
            <a:ext cx="5486400" cy="4781127"/>
          </a:xfrm>
        </p:spPr>
        <p:txBody>
          <a:bodyPr/>
          <a:lstStyle>
            <a:lvl1pPr>
              <a:defRPr sz="2133"/>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24769369"/>
      </p:ext>
    </p:extLst>
  </p:cSld>
  <p:clrMapOvr>
    <a:masterClrMapping/>
  </p:clrMapOvr>
  <p:hf hdr="0" dt="0"/>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6096001" y="3429000"/>
            <a:ext cx="6096001" cy="3429000"/>
          </a:xfrm>
          <a:solidFill>
            <a:schemeClr val="accent3"/>
          </a:solidFill>
        </p:spPr>
        <p:txBody>
          <a:bodyPr lIns="228600" tIns="192024" rIns="228600" bIns="228600"/>
          <a:lstStyle>
            <a:lvl1pPr>
              <a:defRPr sz="1866">
                <a:solidFill>
                  <a:schemeClr val="bg2"/>
                </a:solidFill>
              </a:defRPr>
            </a:lvl1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8" name="Content Placeholder 7"/>
          <p:cNvSpPr>
            <a:spLocks noGrp="1"/>
          </p:cNvSpPr>
          <p:nvPr>
            <p:ph sz="quarter" idx="15"/>
          </p:nvPr>
        </p:nvSpPr>
        <p:spPr>
          <a:xfrm>
            <a:off x="9144000" y="0"/>
            <a:ext cx="3048000" cy="3429000"/>
          </a:xfrm>
          <a:solidFill>
            <a:schemeClr val="accent2"/>
          </a:solidFill>
        </p:spPr>
        <p:txBody>
          <a:bodyPr lIns="228600" tIns="192024" rIns="228600" bIns="228600"/>
          <a:lstStyle>
            <a:lvl1pPr>
              <a:defRPr sz="1866">
                <a:solidFill>
                  <a:schemeClr val="bg2"/>
                </a:solidFill>
              </a:defRPr>
            </a:lvl1pPr>
          </a:lstStyle>
          <a:p>
            <a:pPr lvl="0"/>
            <a:r>
              <a:rPr lang="en-US" dirty="0"/>
              <a:t>Edit Master text styles</a:t>
            </a:r>
          </a:p>
        </p:txBody>
      </p:sp>
      <p:sp>
        <p:nvSpPr>
          <p:cNvPr id="10" name="Content Placeholder 9"/>
          <p:cNvSpPr>
            <a:spLocks noGrp="1"/>
          </p:cNvSpPr>
          <p:nvPr>
            <p:ph sz="quarter" idx="16"/>
          </p:nvPr>
        </p:nvSpPr>
        <p:spPr>
          <a:xfrm>
            <a:off x="6096000" y="0"/>
            <a:ext cx="3048000" cy="3429000"/>
          </a:xfrm>
          <a:solidFill>
            <a:schemeClr val="tx1"/>
          </a:solidFill>
        </p:spPr>
        <p:txBody>
          <a:bodyPr lIns="228600" tIns="192024" rIns="228600" bIns="228600"/>
          <a:lstStyle>
            <a:lvl1pPr>
              <a:defRPr sz="1866">
                <a:solidFill>
                  <a:schemeClr val="bg2"/>
                </a:solidFill>
              </a:defRPr>
            </a:lvl1pPr>
          </a:lstStyle>
          <a:p>
            <a:pPr lvl="0"/>
            <a:r>
              <a:rPr lang="en-US" dirty="0"/>
              <a:t>Edit Master text styles</a:t>
            </a:r>
          </a:p>
        </p:txBody>
      </p:sp>
      <p:sp>
        <p:nvSpPr>
          <p:cNvPr id="5" name="Content Placeholder 4"/>
          <p:cNvSpPr>
            <a:spLocks noGrp="1"/>
          </p:cNvSpPr>
          <p:nvPr>
            <p:ph sz="quarter" idx="18"/>
          </p:nvPr>
        </p:nvSpPr>
        <p:spPr>
          <a:xfrm>
            <a:off x="0" y="3429003"/>
            <a:ext cx="6096001" cy="2815167"/>
          </a:xfrm>
          <a:solidFill>
            <a:schemeClr val="tx1"/>
          </a:solidFill>
        </p:spPr>
        <p:txBody>
          <a:bodyPr lIns="228600" tIns="192024" rIns="228600" bIns="228600"/>
          <a:lstStyle>
            <a:lvl1pPr>
              <a:defRPr sz="1866">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Edit Master text styles</a:t>
            </a:r>
          </a:p>
        </p:txBody>
      </p:sp>
      <p:sp>
        <p:nvSpPr>
          <p:cNvPr id="6" name="Title 5"/>
          <p:cNvSpPr>
            <a:spLocks noGrp="1"/>
          </p:cNvSpPr>
          <p:nvPr>
            <p:ph type="title"/>
          </p:nvPr>
        </p:nvSpPr>
        <p:spPr>
          <a:xfrm>
            <a:off x="-1" y="-1"/>
            <a:ext cx="6095999" cy="3429001"/>
          </a:xfrm>
          <a:solidFill>
            <a:schemeClr val="accent2"/>
          </a:solidFill>
        </p:spPr>
        <p:txBody>
          <a:bodyPr lIns="228600" tIns="201168" rIns="228600" bIns="228600"/>
          <a:lstStyle>
            <a:lvl1pPr>
              <a:defRPr>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1542468266"/>
      </p:ext>
    </p:extLst>
  </p:cSld>
  <p:clrMapOvr>
    <a:masterClrMapping/>
  </p:clrMapOvr>
  <p:hf hdr="0" dt="0"/>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9143997" y="3429000"/>
            <a:ext cx="3048000" cy="3429000"/>
          </a:xfrm>
          <a:solidFill>
            <a:schemeClr val="accent4">
              <a:lumMod val="60000"/>
              <a:lumOff val="40000"/>
            </a:schemeClr>
          </a:solidFill>
        </p:spPr>
        <p:txBody>
          <a:bodyPr lIns="228600" tIns="192024" rIns="228600" bIns="228600"/>
          <a:lstStyle>
            <a:lvl1pPr>
              <a:defRPr sz="1866">
                <a:solidFill>
                  <a:schemeClr val="bg1"/>
                </a:solidFill>
              </a:defRPr>
            </a:lvl1pPr>
          </a:lstStyle>
          <a:p>
            <a:pPr lvl="0"/>
            <a:r>
              <a:rPr lang="en-US" dirty="0"/>
              <a:t>Edit Master text styles</a:t>
            </a:r>
          </a:p>
        </p:txBody>
      </p:sp>
      <p:sp>
        <p:nvSpPr>
          <p:cNvPr id="10" name="Content Placeholder 9"/>
          <p:cNvSpPr>
            <a:spLocks noGrp="1"/>
          </p:cNvSpPr>
          <p:nvPr>
            <p:ph sz="quarter" idx="16"/>
          </p:nvPr>
        </p:nvSpPr>
        <p:spPr>
          <a:xfrm>
            <a:off x="3048000" y="3429000"/>
            <a:ext cx="3048000" cy="3429000"/>
          </a:xfrm>
          <a:solidFill>
            <a:schemeClr val="accent3"/>
          </a:solidFill>
        </p:spPr>
        <p:txBody>
          <a:bodyPr lIns="228600" tIns="192024" rIns="228600" bIns="228600"/>
          <a:lstStyle>
            <a:lvl1pPr>
              <a:defRPr sz="1866">
                <a:solidFill>
                  <a:schemeClr val="bg2"/>
                </a:solidFill>
              </a:defRPr>
            </a:lvl1pPr>
          </a:lstStyle>
          <a:p>
            <a:pPr lvl="0"/>
            <a:r>
              <a:rPr lang="en-US" dirty="0"/>
              <a:t>Edit Master text styles</a:t>
            </a:r>
          </a:p>
        </p:txBody>
      </p:sp>
      <p:sp>
        <p:nvSpPr>
          <p:cNvPr id="14" name="Content Placeholder 13"/>
          <p:cNvSpPr>
            <a:spLocks noGrp="1"/>
          </p:cNvSpPr>
          <p:nvPr>
            <p:ph sz="quarter" idx="17"/>
          </p:nvPr>
        </p:nvSpPr>
        <p:spPr>
          <a:xfrm>
            <a:off x="6096002" y="3429000"/>
            <a:ext cx="3047996" cy="3429000"/>
          </a:xfrm>
          <a:solidFill>
            <a:schemeClr val="accent4"/>
          </a:solidFill>
        </p:spPr>
        <p:txBody>
          <a:bodyPr lIns="228600" tIns="192024" rIns="228600" bIns="228600"/>
          <a:lstStyle>
            <a:lvl1pPr>
              <a:defRPr sz="1866">
                <a:solidFill>
                  <a:schemeClr val="bg2"/>
                </a:solidFill>
              </a:defRPr>
            </a:lvl1pPr>
          </a:lstStyle>
          <a:p>
            <a:pPr lvl="0"/>
            <a:r>
              <a:rPr lang="en-US" dirty="0"/>
              <a:t>Edit Master text styles</a:t>
            </a:r>
          </a:p>
        </p:txBody>
      </p:sp>
      <p:sp>
        <p:nvSpPr>
          <p:cNvPr id="5" name="Content Placeholder 4"/>
          <p:cNvSpPr>
            <a:spLocks noGrp="1"/>
          </p:cNvSpPr>
          <p:nvPr>
            <p:ph sz="quarter" idx="18"/>
          </p:nvPr>
        </p:nvSpPr>
        <p:spPr>
          <a:xfrm>
            <a:off x="0" y="3429000"/>
            <a:ext cx="3048000" cy="3429000"/>
          </a:xfrm>
          <a:solidFill>
            <a:schemeClr val="accent2"/>
          </a:solidFill>
        </p:spPr>
        <p:txBody>
          <a:bodyPr lIns="228600" tIns="192024" rIns="228600" bIns="228600"/>
          <a:lstStyle>
            <a:lvl1pPr>
              <a:defRPr sz="1866">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6" name="Title 5"/>
          <p:cNvSpPr>
            <a:spLocks noGrp="1"/>
          </p:cNvSpPr>
          <p:nvPr>
            <p:ph type="title"/>
          </p:nvPr>
        </p:nvSpPr>
        <p:spPr>
          <a:xfrm>
            <a:off x="0" y="-1"/>
            <a:ext cx="12191999" cy="3429001"/>
          </a:xfrm>
          <a:solidFill>
            <a:schemeClr val="tx1"/>
          </a:solidFill>
        </p:spPr>
        <p:txBody>
          <a:bodyPr lIns="228600" tIns="155448" rIns="228600" bIns="228600"/>
          <a:lstStyle>
            <a:lvl1pPr>
              <a:defRPr sz="6398">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1475367633"/>
      </p:ext>
    </p:extLst>
  </p:cSld>
  <p:clrMapOvr>
    <a:masterClrMapping/>
  </p:clrMapOvr>
  <p:hf hdr="0" dt="0"/>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6" name="Title 5"/>
          <p:cNvSpPr>
            <a:spLocks noGrp="1"/>
          </p:cNvSpPr>
          <p:nvPr>
            <p:ph type="title"/>
          </p:nvPr>
        </p:nvSpPr>
        <p:spPr>
          <a:xfrm>
            <a:off x="0" y="-1"/>
            <a:ext cx="12191999" cy="1720852"/>
          </a:xfrm>
          <a:solidFill>
            <a:schemeClr val="tx1"/>
          </a:solidFill>
        </p:spPr>
        <p:txBody>
          <a:bodyPr lIns="228600" tIns="201168" rIns="228600" bIns="228600"/>
          <a:lstStyle>
            <a:lvl1pPr>
              <a:defRPr sz="3199">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547467156"/>
      </p:ext>
    </p:extLst>
  </p:cSld>
  <p:clrMapOvr>
    <a:masterClrMapping/>
  </p:clrMapOvr>
  <p:hf hdr="0" dt="0"/>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3810000"/>
            <a:ext cx="3048000" cy="3048000"/>
          </a:xfrm>
          <a:solidFill>
            <a:schemeClr val="tx1"/>
          </a:solidFill>
        </p:spPr>
        <p:txBody>
          <a:bodyPr lIns="228600" tIns="155448" rIns="228600" bIns="228600"/>
          <a:lstStyle>
            <a:lvl1pPr>
              <a:defRPr>
                <a:solidFill>
                  <a:schemeClr val="bg2"/>
                </a:solidFill>
              </a:defRPr>
            </a:lvl1pPr>
            <a:lvl2pPr>
              <a:defRPr sz="1333">
                <a:solidFill>
                  <a:schemeClr val="bg2"/>
                </a:solidFill>
              </a:defRPr>
            </a:lvl2pPr>
            <a:lvl3pPr>
              <a:defRPr sz="1333">
                <a:solidFill>
                  <a:schemeClr val="bg2"/>
                </a:solidFill>
              </a:defRPr>
            </a:lvl3pPr>
            <a:lvl4pPr>
              <a:defRPr sz="1333">
                <a:solidFill>
                  <a:schemeClr val="bg2"/>
                </a:solidFill>
              </a:defRPr>
            </a:lvl4pPr>
            <a:lvl5pPr>
              <a:defRPr sz="1333">
                <a:solidFill>
                  <a:schemeClr val="bg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Tree>
    <p:extLst>
      <p:ext uri="{BB962C8B-B14F-4D97-AF65-F5344CB8AC3E}">
        <p14:creationId xmlns:p14="http://schemas.microsoft.com/office/powerpoint/2010/main" val="2944788007"/>
      </p:ext>
    </p:extLst>
  </p:cSld>
  <p:clrMapOvr>
    <a:masterClrMapping/>
  </p:clrMapOvr>
  <p:hf hdr="0" dt="0"/>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3048000" cy="6858000"/>
          </a:xfrm>
          <a:solidFill>
            <a:schemeClr val="tx1"/>
          </a:solidFill>
        </p:spPr>
        <p:txBody>
          <a:bodyPr lIns="228600" tIns="192024" rIns="228600" bIns="228600"/>
          <a:lstStyle>
            <a:lvl1pPr>
              <a:defRPr sz="2132">
                <a:solidFill>
                  <a:schemeClr val="bg2"/>
                </a:solidFill>
              </a:defRPr>
            </a:lvl1pPr>
            <a:lvl2pPr>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p:cNvSpPr>
            <a:spLocks noGrp="1"/>
          </p:cNvSpPr>
          <p:nvPr>
            <p:ph sz="quarter" idx="20"/>
          </p:nvPr>
        </p:nvSpPr>
        <p:spPr>
          <a:xfrm>
            <a:off x="3048000" y="0"/>
            <a:ext cx="3048000" cy="6858000"/>
          </a:xfrm>
          <a:solidFill>
            <a:schemeClr val="accent2"/>
          </a:solidFill>
        </p:spPr>
        <p:txBody>
          <a:bodyPr lIns="228600" tIns="192024" rIns="228600" bIns="228600"/>
          <a:lstStyle>
            <a:lvl1pPr>
              <a:defRPr sz="1866">
                <a:solidFill>
                  <a:schemeClr val="bg2"/>
                </a:solidFill>
              </a:defRPr>
            </a:lvl1pPr>
            <a:lvl2pPr>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dirty="0"/>
              <a:t>Edit Master text styles</a:t>
            </a:r>
          </a:p>
        </p:txBody>
      </p:sp>
      <p:sp>
        <p:nvSpPr>
          <p:cNvPr id="15" name="Content Placeholder 14"/>
          <p:cNvSpPr>
            <a:spLocks noGrp="1"/>
          </p:cNvSpPr>
          <p:nvPr>
            <p:ph sz="quarter" idx="21"/>
          </p:nvPr>
        </p:nvSpPr>
        <p:spPr>
          <a:xfrm>
            <a:off x="6096000" y="0"/>
            <a:ext cx="3048000" cy="6858000"/>
          </a:xfrm>
          <a:solidFill>
            <a:schemeClr val="accent3"/>
          </a:solidFill>
        </p:spPr>
        <p:txBody>
          <a:bodyPr lIns="228600" tIns="192024" rIns="228600" bIns="228600"/>
          <a:lstStyle>
            <a:lvl1pPr>
              <a:defRPr sz="1866">
                <a:solidFill>
                  <a:schemeClr val="bg2"/>
                </a:solidFill>
              </a:defRPr>
            </a:lvl1pPr>
            <a:lvl2pPr>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dirty="0"/>
              <a:t>Edit Master text styles</a:t>
            </a:r>
          </a:p>
        </p:txBody>
      </p:sp>
      <p:sp>
        <p:nvSpPr>
          <p:cNvPr id="17" name="Content Placeholder 16"/>
          <p:cNvSpPr>
            <a:spLocks noGrp="1"/>
          </p:cNvSpPr>
          <p:nvPr>
            <p:ph sz="quarter" idx="22"/>
          </p:nvPr>
        </p:nvSpPr>
        <p:spPr>
          <a:xfrm>
            <a:off x="9144000" y="0"/>
            <a:ext cx="3048000" cy="6858000"/>
          </a:xfrm>
          <a:solidFill>
            <a:schemeClr val="accent4"/>
          </a:solidFill>
        </p:spPr>
        <p:txBody>
          <a:bodyPr lIns="228600" tIns="192024" rIns="228600" bIns="228600"/>
          <a:lstStyle>
            <a:lvl1pPr>
              <a:defRPr sz="1866">
                <a:solidFill>
                  <a:schemeClr val="bg2"/>
                </a:solidFill>
              </a:defRPr>
            </a:lvl1pPr>
            <a:lvl2pPr>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Tree>
    <p:extLst>
      <p:ext uri="{BB962C8B-B14F-4D97-AF65-F5344CB8AC3E}">
        <p14:creationId xmlns:p14="http://schemas.microsoft.com/office/powerpoint/2010/main" val="3049700674"/>
      </p:ext>
    </p:extLst>
  </p:cSld>
  <p:clrMapOvr>
    <a:masterClrMapping/>
  </p:clrMapOvr>
  <p:hf hdr="0" dt="0"/>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304801" y="268226"/>
            <a:ext cx="5486400" cy="119336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6" name="Text Placeholder 5"/>
          <p:cNvSpPr>
            <a:spLocks noGrp="1"/>
          </p:cNvSpPr>
          <p:nvPr>
            <p:ph type="body" sz="quarter" idx="12"/>
          </p:nvPr>
        </p:nvSpPr>
        <p:spPr>
          <a:xfrm>
            <a:off x="304801" y="1463043"/>
            <a:ext cx="2438400" cy="4668593"/>
          </a:xfrm>
        </p:spPr>
        <p:txBody>
          <a:bodyPr/>
          <a:lstStyle>
            <a:lvl1pPr>
              <a:defRPr sz="2132"/>
            </a:lvl1pPr>
            <a:lvl2pPr marL="0" indent="0">
              <a:spcBef>
                <a:spcPts val="1467"/>
              </a:spcBef>
              <a:buFontTx/>
              <a:buNone/>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30511479"/>
      </p:ext>
    </p:extLst>
  </p:cSld>
  <p:clrMapOvr>
    <a:masterClrMapping/>
  </p:clrMapOvr>
  <p:hf hdr="0" dt="0"/>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304801" y="268226"/>
            <a:ext cx="5486400" cy="119336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7" name="Text Placeholder 6"/>
          <p:cNvSpPr>
            <a:spLocks noGrp="1"/>
          </p:cNvSpPr>
          <p:nvPr>
            <p:ph type="body" sz="quarter" idx="12"/>
          </p:nvPr>
        </p:nvSpPr>
        <p:spPr>
          <a:xfrm>
            <a:off x="304801" y="1488652"/>
            <a:ext cx="2438400" cy="4605867"/>
          </a:xfrm>
        </p:spPr>
        <p:txBody>
          <a:bodyPr/>
          <a:lstStyle>
            <a:lvl1pPr>
              <a:defRPr sz="1866"/>
            </a:lvl1pPr>
            <a:lvl2pPr>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p:cNvSpPr>
            <a:spLocks noGrp="1"/>
          </p:cNvSpPr>
          <p:nvPr>
            <p:ph sz="quarter" idx="13"/>
          </p:nvPr>
        </p:nvSpPr>
        <p:spPr>
          <a:xfrm>
            <a:off x="3352800" y="889002"/>
            <a:ext cx="8534401" cy="5099051"/>
          </a:xfrm>
        </p:spPr>
        <p:txBody>
          <a:bodyPr/>
          <a:lstStyle>
            <a:lvl1pPr>
              <a:defRPr/>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84101702"/>
      </p:ext>
    </p:extLst>
  </p:cSld>
  <p:clrMapOvr>
    <a:masterClrMapping/>
  </p:clrMapOvr>
  <p:hf hdr="0" dt="0"/>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304801" y="268226"/>
            <a:ext cx="5486400" cy="119336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7" name="Text Placeholder 6"/>
          <p:cNvSpPr>
            <a:spLocks noGrp="1"/>
          </p:cNvSpPr>
          <p:nvPr>
            <p:ph type="body" sz="quarter" idx="12"/>
          </p:nvPr>
        </p:nvSpPr>
        <p:spPr>
          <a:xfrm>
            <a:off x="304801" y="1488652"/>
            <a:ext cx="2438400" cy="4605867"/>
          </a:xfrm>
        </p:spPr>
        <p:txBody>
          <a:bodyPr/>
          <a:lstStyle>
            <a:lvl1pPr>
              <a:defRPr sz="1866"/>
            </a:lvl1pPr>
            <a:lvl2pPr>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33294345"/>
      </p:ext>
    </p:extLst>
  </p:cSld>
  <p:clrMapOvr>
    <a:masterClrMapping/>
  </p:clrMapOvr>
  <p:hf hdr="0" dt="0"/>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304801" y="268226"/>
            <a:ext cx="5486400" cy="119336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7" name="Text Placeholder 6"/>
          <p:cNvSpPr>
            <a:spLocks noGrp="1"/>
          </p:cNvSpPr>
          <p:nvPr>
            <p:ph type="body" sz="quarter" idx="12"/>
          </p:nvPr>
        </p:nvSpPr>
        <p:spPr>
          <a:xfrm>
            <a:off x="304801" y="1463040"/>
            <a:ext cx="2438400" cy="4669536"/>
          </a:xfrm>
        </p:spPr>
        <p:txBody>
          <a:bodyPr/>
          <a:lstStyle>
            <a:lvl1pPr>
              <a:defRPr sz="2132"/>
            </a:lvl1pPr>
            <a:lvl2pPr>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3352801" y="1499616"/>
            <a:ext cx="2438400" cy="4608576"/>
          </a:xfrm>
        </p:spPr>
        <p:txBody>
          <a:bodyPr/>
          <a:lstStyle>
            <a:lvl1pPr>
              <a:defRPr sz="1866"/>
            </a:lvl1pPr>
            <a:lvl2pPr marL="0" indent="0">
              <a:buNone/>
              <a:defRPr sz="1333"/>
            </a:lvl2pPr>
            <a:lvl3pPr>
              <a:defRPr sz="1333"/>
            </a:lvl3pPr>
            <a:lvl4pPr>
              <a:defRPr sz="1333"/>
            </a:lvl4pPr>
            <a:lvl5pPr>
              <a:defRPr sz="1333"/>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6096000" y="0"/>
            <a:ext cx="6096001" cy="6858000"/>
          </a:xfrm>
        </p:spPr>
        <p:txBody>
          <a:bodyPr/>
          <a:lstStyle>
            <a:lvl1pPr>
              <a:defRPr/>
            </a:lvl1pPr>
          </a:lstStyle>
          <a:p>
            <a:r>
              <a:rPr lang="en-US" dirty="0"/>
              <a:t>Click icon to add picture</a:t>
            </a:r>
          </a:p>
        </p:txBody>
      </p:sp>
    </p:spTree>
    <p:extLst>
      <p:ext uri="{BB962C8B-B14F-4D97-AF65-F5344CB8AC3E}">
        <p14:creationId xmlns:p14="http://schemas.microsoft.com/office/powerpoint/2010/main" val="2494362791"/>
      </p:ext>
    </p:extLst>
  </p:cSld>
  <p:clrMapOvr>
    <a:masterClrMapping/>
  </p:clrMapOvr>
  <p:hf hdr="0" dt="0"/>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304801" y="268226"/>
            <a:ext cx="5486400" cy="119336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7" name="Text Placeholder 6"/>
          <p:cNvSpPr>
            <a:spLocks noGrp="1"/>
          </p:cNvSpPr>
          <p:nvPr>
            <p:ph type="body" sz="quarter" idx="12"/>
          </p:nvPr>
        </p:nvSpPr>
        <p:spPr>
          <a:xfrm>
            <a:off x="304801" y="1463040"/>
            <a:ext cx="2438400" cy="4669536"/>
          </a:xfrm>
        </p:spPr>
        <p:txBody>
          <a:bodyPr/>
          <a:lstStyle>
            <a:lvl1pPr>
              <a:defRPr sz="2132"/>
            </a:lvl1pPr>
            <a:lvl2pPr>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3352801" y="1488017"/>
            <a:ext cx="2438400" cy="4608576"/>
          </a:xfrm>
        </p:spPr>
        <p:txBody>
          <a:bodyPr/>
          <a:lstStyle>
            <a:lvl1pPr>
              <a:defRPr sz="1866"/>
            </a:lvl1pPr>
            <a:lvl2pPr marL="0" indent="0">
              <a:buNone/>
              <a:defRPr sz="1333"/>
            </a:lvl2pPr>
            <a:lvl3pPr>
              <a:defRPr sz="1333"/>
            </a:lvl3pPr>
            <a:lvl4pPr>
              <a:defRPr sz="1333"/>
            </a:lvl4pPr>
            <a:lvl5pPr>
              <a:defRPr sz="1333"/>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6267190" y="1402080"/>
            <a:ext cx="5620011" cy="4608576"/>
          </a:xfrm>
        </p:spPr>
        <p:txBody>
          <a:bodyPr/>
          <a:lstStyle>
            <a:lvl1pPr marL="156582" indent="-156582">
              <a:tabLst/>
              <a:defRPr sz="3199"/>
            </a:lvl1pPr>
            <a:lvl2pPr marL="0" indent="0">
              <a:buNone/>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44853660"/>
      </p:ext>
    </p:extLst>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6096000" y="0"/>
            <a:ext cx="6096000" cy="6858000"/>
          </a:xfrm>
        </p:spPr>
        <p:txBody>
          <a:bodyPr/>
          <a:lstStyle>
            <a:lvl1pPr>
              <a:defRPr/>
            </a:lvl1pPr>
          </a:lstStyle>
          <a:p>
            <a:r>
              <a:rPr lang="en-US" dirty="0"/>
              <a:t>Click icon to add picture</a:t>
            </a:r>
          </a:p>
        </p:txBody>
      </p:sp>
      <p:sp>
        <p:nvSpPr>
          <p:cNvPr id="2" name="Title 1"/>
          <p:cNvSpPr>
            <a:spLocks noGrp="1"/>
          </p:cNvSpPr>
          <p:nvPr>
            <p:ph type="title"/>
          </p:nvPr>
        </p:nvSpPr>
        <p:spPr>
          <a:xfrm>
            <a:off x="304800" y="268224"/>
            <a:ext cx="5486400" cy="853440"/>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7" name="Text Placeholder 6"/>
          <p:cNvSpPr>
            <a:spLocks noGrp="1"/>
          </p:cNvSpPr>
          <p:nvPr>
            <p:ph type="body" sz="quarter" idx="14"/>
          </p:nvPr>
        </p:nvSpPr>
        <p:spPr>
          <a:xfrm>
            <a:off x="304800" y="1463039"/>
            <a:ext cx="2438400" cy="4781127"/>
          </a:xfrm>
        </p:spPr>
        <p:txBody>
          <a:bodyPr/>
          <a:lstStyle>
            <a:lvl1pPr>
              <a:spcBef>
                <a:spcPts val="1467"/>
              </a:spcBef>
              <a:defRPr sz="2133"/>
            </a:lvl1pPr>
            <a:lvl2pPr marL="0" indent="0">
              <a:spcBef>
                <a:spcPts val="1467"/>
              </a:spcBef>
              <a:buFontTx/>
              <a:buNone/>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5"/>
          </p:nvPr>
        </p:nvSpPr>
        <p:spPr>
          <a:xfrm>
            <a:off x="3352800" y="1463039"/>
            <a:ext cx="2438400" cy="4781127"/>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80415852"/>
      </p:ext>
    </p:extLst>
  </p:cSld>
  <p:clrMapOvr>
    <a:masterClrMapping/>
  </p:clrMapOvr>
  <p:hf hdr="0" dt="0"/>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6" name="Text Placeholder 5"/>
          <p:cNvSpPr>
            <a:spLocks noGrp="1"/>
          </p:cNvSpPr>
          <p:nvPr>
            <p:ph type="body" sz="quarter" idx="12"/>
          </p:nvPr>
        </p:nvSpPr>
        <p:spPr>
          <a:xfrm>
            <a:off x="304801" y="256033"/>
            <a:ext cx="2438400" cy="5878660"/>
          </a:xfrm>
        </p:spPr>
        <p:txBody>
          <a:bodyPr/>
          <a:lstStyle>
            <a:lvl1pPr>
              <a:defRPr sz="2132"/>
            </a:lvl1pPr>
            <a:lvl2pPr marL="0" indent="0">
              <a:spcBef>
                <a:spcPts val="1467"/>
              </a:spcBef>
              <a:buFontTx/>
              <a:buNone/>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6"/>
          <p:cNvSpPr>
            <a:spLocks noGrp="1"/>
          </p:cNvSpPr>
          <p:nvPr>
            <p:ph type="tbl" sz="quarter" idx="13"/>
          </p:nvPr>
        </p:nvSpPr>
        <p:spPr>
          <a:xfrm>
            <a:off x="3352800" y="300569"/>
            <a:ext cx="8534401" cy="6129867"/>
          </a:xfrm>
        </p:spPr>
        <p:txBody>
          <a:bodyPr/>
          <a:lstStyle>
            <a:lvl1pPr>
              <a:defRPr/>
            </a:lvl1pPr>
          </a:lstStyle>
          <a:p>
            <a:r>
              <a:rPr lang="en-US" dirty="0"/>
              <a:t>Click icon to add table</a:t>
            </a:r>
          </a:p>
        </p:txBody>
      </p:sp>
    </p:spTree>
    <p:extLst>
      <p:ext uri="{BB962C8B-B14F-4D97-AF65-F5344CB8AC3E}">
        <p14:creationId xmlns:p14="http://schemas.microsoft.com/office/powerpoint/2010/main" val="371558331"/>
      </p:ext>
    </p:extLst>
  </p:cSld>
  <p:clrMapOvr>
    <a:masterClrMapping/>
  </p:clrMapOvr>
  <p:hf hdr="0" dt="0"/>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Tree>
    <p:extLst>
      <p:ext uri="{BB962C8B-B14F-4D97-AF65-F5344CB8AC3E}">
        <p14:creationId xmlns:p14="http://schemas.microsoft.com/office/powerpoint/2010/main" val="858154075"/>
      </p:ext>
    </p:extLst>
  </p:cSld>
  <p:clrMapOvr>
    <a:masterClrMapping/>
  </p:clrMapOvr>
  <p:hf hdr="0" dt="0"/>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6196124"/>
      </p:ext>
    </p:extLst>
  </p:cSld>
  <p:clrMapOvr>
    <a:masterClrMapping/>
  </p:clrMapOvr>
  <p:hf hdr="0" dt="0"/>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304801" y="268224"/>
            <a:ext cx="5486400" cy="1140968"/>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6" name="Text Placeholder 5"/>
          <p:cNvSpPr>
            <a:spLocks noGrp="1"/>
          </p:cNvSpPr>
          <p:nvPr>
            <p:ph type="body" sz="quarter" idx="12"/>
          </p:nvPr>
        </p:nvSpPr>
        <p:spPr>
          <a:xfrm>
            <a:off x="304801" y="1524000"/>
            <a:ext cx="5486400" cy="4779264"/>
          </a:xfrm>
        </p:spPr>
        <p:txBody>
          <a:bodyPr/>
          <a:lstStyle>
            <a:lvl1pPr marL="0" indent="0">
              <a:spcBef>
                <a:spcPts val="0"/>
              </a:spcBef>
              <a:tabLst>
                <a:tab pos="5251859" algn="dec"/>
              </a:tabLst>
              <a:defRPr sz="1467"/>
            </a:lvl1pPr>
            <a:lvl2pPr marL="230643" indent="-230643">
              <a:spcBef>
                <a:spcPts val="0"/>
              </a:spcBef>
              <a:tabLst/>
              <a:defRPr/>
            </a:lvl2pPr>
            <a:lvl3pPr>
              <a:spcBef>
                <a:spcPts val="0"/>
              </a:spcBef>
              <a:defRPr/>
            </a:lvl3pPr>
            <a:lvl4pPr>
              <a:spcBef>
                <a:spcPts val="0"/>
              </a:spcBef>
              <a:defRPr/>
            </a:lvl4pPr>
            <a:lvl5pPr>
              <a:spcBef>
                <a:spcPts val="0"/>
              </a:spcBef>
              <a:defRPr/>
            </a:lvl5pPr>
          </a:lstStyle>
          <a:p>
            <a:pPr marL="0" marR="0" lvl="0" indent="0" algn="l" defTabSz="609402" rtl="0" eaLnBrk="1" fontAlgn="auto" latinLnBrk="0" hangingPunct="1">
              <a:lnSpc>
                <a:spcPct val="100000"/>
              </a:lnSpc>
              <a:spcBef>
                <a:spcPts val="0"/>
              </a:spcBef>
              <a:spcAft>
                <a:spcPts val="0"/>
              </a:spcAft>
              <a:buClrTx/>
              <a:buSzTx/>
              <a:buFont typeface="Arial"/>
              <a:buNone/>
              <a:tabLst>
                <a:tab pos="5362737" algn="r"/>
              </a:tabLst>
              <a:defRPr/>
            </a:pPr>
            <a:r>
              <a:rPr lang="en-US" dirty="0"/>
              <a:t>Edit Master text styles</a:t>
            </a:r>
          </a:p>
        </p:txBody>
      </p:sp>
    </p:spTree>
    <p:extLst>
      <p:ext uri="{BB962C8B-B14F-4D97-AF65-F5344CB8AC3E}">
        <p14:creationId xmlns:p14="http://schemas.microsoft.com/office/powerpoint/2010/main" val="241178613"/>
      </p:ext>
    </p:extLst>
  </p:cSld>
  <p:clrMapOvr>
    <a:masterClrMapping/>
  </p:clrMapOvr>
  <p:hf hdr="0" dt="0"/>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234605" y="2914869"/>
            <a:ext cx="1722792" cy="701463"/>
          </a:xfrm>
          <a:prstGeom prst="rect">
            <a:avLst/>
          </a:prstGeom>
        </p:spPr>
      </p:pic>
    </p:spTree>
    <p:extLst>
      <p:ext uri="{BB962C8B-B14F-4D97-AF65-F5344CB8AC3E}">
        <p14:creationId xmlns:p14="http://schemas.microsoft.com/office/powerpoint/2010/main" val="1675186082"/>
      </p:ext>
    </p:extLst>
  </p:cSld>
  <p:clrMapOvr>
    <a:masterClrMapping/>
  </p:clrMapOvr>
  <p:hf hdr="0" dt="0"/>
</p:sldLayout>
</file>

<file path=ppt/slideLayouts/slideLayout145.xml><?xml version="1.0" encoding="utf-8"?>
<p:sldLayout xmlns:a="http://schemas.openxmlformats.org/drawingml/2006/main" xmlns:r="http://schemas.openxmlformats.org/officeDocument/2006/relationships" xmlns:p="http://schemas.openxmlformats.org/presentationml/2006/main">
  <p:cSld name="T6_Big Text">
    <p:bg>
      <p:bgPr>
        <a:solidFill>
          <a:srgbClr val="56565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1" y="167304"/>
            <a:ext cx="11582400" cy="5964767"/>
          </a:xfrm>
        </p:spPr>
        <p:txBody>
          <a:bodyPr/>
          <a:lstStyle>
            <a:lvl1pPr>
              <a:lnSpc>
                <a:spcPct val="90000"/>
              </a:lnSpc>
              <a:defRPr sz="12796" b="1">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Tree>
    <p:extLst>
      <p:ext uri="{BB962C8B-B14F-4D97-AF65-F5344CB8AC3E}">
        <p14:creationId xmlns:p14="http://schemas.microsoft.com/office/powerpoint/2010/main" val="1306559860"/>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userDrawn="1">
  <p:cSld name="1_T3_Bar Gray90_Left">
    <p:bg>
      <p:bgPr>
        <a:solidFill>
          <a:srgbClr val="EBEBEB"/>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3048000" cy="6858000"/>
          </a:xfrm>
          <a:prstGeom prst="rect">
            <a:avLst/>
          </a:prstGeom>
          <a:solidFill>
            <a:srgbClr val="C9DEFF"/>
          </a:solidFill>
        </p:spPr>
        <p:txBody>
          <a:bodyPr wrap="square" lIns="0" tIns="0" rIns="0" bIns="0" rtlCol="0" anchor="ctr">
            <a:noAutofit/>
          </a:bodyPr>
          <a:lstStyle/>
          <a:p>
            <a:pPr algn="ctr"/>
            <a:endParaRPr lang="en-US" sz="1600" dirty="0" err="1">
              <a:solidFill>
                <a:srgbClr val="FFFFFF"/>
              </a:solidFill>
              <a:latin typeface="IBM Plex Sans" panose="020B0503050000000000" pitchFamily="34" charset="0"/>
              <a:cs typeface="Arial"/>
            </a:endParaRP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8" name="Title 1"/>
          <p:cNvSpPr>
            <a:spLocks noGrp="1"/>
          </p:cNvSpPr>
          <p:nvPr>
            <p:ph type="title" hasCustomPrompt="1"/>
          </p:nvPr>
        </p:nvSpPr>
        <p:spPr>
          <a:xfrm>
            <a:off x="304801" y="261396"/>
            <a:ext cx="2438400" cy="5988135"/>
          </a:xfrm>
        </p:spPr>
        <p:txBody>
          <a:bodyPr vert="horz" wrap="square" lIns="0" tIns="0" rIns="0" bIns="0" rtlCol="0" anchor="t" anchorCtr="0">
            <a:noAutofit/>
          </a:bodyPr>
          <a:lstStyle>
            <a:lvl1pPr>
              <a:defRPr lang="en-US" sz="3732" baseline="0">
                <a:solidFill>
                  <a:schemeClr val="tx1"/>
                </a:solidFill>
              </a:defRPr>
            </a:lvl1pPr>
          </a:lstStyle>
          <a:p>
            <a:pPr marL="0" lvl="0" indent="0">
              <a:buFont typeface="Arial"/>
            </a:pPr>
            <a:r>
              <a:rPr lang="en-US" dirty="0"/>
              <a:t>28pt short title</a:t>
            </a:r>
          </a:p>
        </p:txBody>
      </p:sp>
    </p:spTree>
    <p:extLst>
      <p:ext uri="{BB962C8B-B14F-4D97-AF65-F5344CB8AC3E}">
        <p14:creationId xmlns:p14="http://schemas.microsoft.com/office/powerpoint/2010/main" val="1924110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7.xml><?xml version="1.0" encoding="utf-8"?>
<p:sldLayout xmlns:a="http://schemas.openxmlformats.org/drawingml/2006/main" xmlns:r="http://schemas.openxmlformats.org/officeDocument/2006/relationships" xmlns:p="http://schemas.openxmlformats.org/presentationml/2006/main" userDrawn="1">
  <p:cSld name="Title Only - Black Bkgd">
    <p:bg>
      <p:bgPr>
        <a:solidFill>
          <a:srgbClr val="01020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4" name="Footer Placeholder 3"/>
          <p:cNvSpPr>
            <a:spLocks noGrp="1"/>
          </p:cNvSpPr>
          <p:nvPr>
            <p:ph type="ftr" sz="quarter" idx="10"/>
          </p:nvPr>
        </p:nvSpPr>
        <p:spPr/>
        <p:txBody>
          <a:bodyPr/>
          <a:lstStyle>
            <a:lvl1pPr>
              <a:defRPr/>
            </a:lvl1pPr>
          </a:lstStyle>
          <a:p>
            <a:pPr defTabSz="822692">
              <a:lnSpc>
                <a:spcPct val="90000"/>
              </a:lnSpc>
              <a:spcBef>
                <a:spcPts val="720"/>
              </a:spcBef>
              <a:buClr>
                <a:srgbClr val="1D3649"/>
              </a:buClr>
            </a:pPr>
            <a:endParaRPr lang="en-US" dirty="0">
              <a:solidFill>
                <a:srgbClr val="FFFFFF"/>
              </a:solidFill>
            </a:endParaRPr>
          </a:p>
        </p:txBody>
      </p:sp>
    </p:spTree>
    <p:extLst>
      <p:ext uri="{BB962C8B-B14F-4D97-AF65-F5344CB8AC3E}">
        <p14:creationId xmlns:p14="http://schemas.microsoft.com/office/powerpoint/2010/main" val="1342648843"/>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userDrawn="1">
  <p:cSld name="T6_Bar_Gray70_Left">
    <p:bg>
      <p:bgPr>
        <a:solidFill>
          <a:srgbClr val="EBEBEB"/>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3048000" cy="6858000"/>
          </a:xfrm>
          <a:prstGeom prst="rect">
            <a:avLst/>
          </a:prstGeom>
          <a:solidFill>
            <a:srgbClr val="565656"/>
          </a:solidFill>
        </p:spPr>
        <p:txBody>
          <a:bodyPr wrap="square" lIns="0" tIns="0" rIns="0" bIns="0" rtlCol="0" anchor="ctr">
            <a:noAutofit/>
          </a:bodyPr>
          <a:lstStyle/>
          <a:p>
            <a:pPr algn="ctr"/>
            <a:endParaRPr lang="en-US" sz="1600" dirty="0" err="1">
              <a:solidFill>
                <a:srgbClr val="000000"/>
              </a:solidFill>
              <a:latin typeface="Arial"/>
              <a:cs typeface="Arial"/>
            </a:endParaRPr>
          </a:p>
        </p:txBody>
      </p:sp>
      <p:sp>
        <p:nvSpPr>
          <p:cNvPr id="3" name="Slide Number Placeholder 2"/>
          <p:cNvSpPr>
            <a:spLocks noGrp="1"/>
          </p:cNvSpPr>
          <p:nvPr>
            <p:ph type="sldNum" sz="quarter" idx="10"/>
          </p:nvPr>
        </p:nvSpPr>
        <p:spPr/>
        <p:txBody>
          <a:body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p>
            <a:r>
              <a:rPr lang="en-US">
                <a:solidFill>
                  <a:srgbClr val="000000"/>
                </a:solidFill>
              </a:rPr>
              <a:t>Cloud &amp; AI / </a:t>
            </a:r>
            <a:r>
              <a:rPr lang="en-US" dirty="0">
                <a:solidFill>
                  <a:srgbClr val="000000"/>
                </a:solidFill>
              </a:rPr>
              <a:t>July 2018 / © 2018 IBM Corporation</a:t>
            </a:r>
          </a:p>
        </p:txBody>
      </p:sp>
      <p:sp>
        <p:nvSpPr>
          <p:cNvPr id="7" name="Title 1"/>
          <p:cNvSpPr>
            <a:spLocks noGrp="1"/>
          </p:cNvSpPr>
          <p:nvPr>
            <p:ph type="title" hasCustomPrompt="1"/>
          </p:nvPr>
        </p:nvSpPr>
        <p:spPr>
          <a:xfrm>
            <a:off x="304801" y="261396"/>
            <a:ext cx="2438400" cy="5988135"/>
          </a:xfrm>
        </p:spPr>
        <p:txBody>
          <a:bodyPr vert="horz" wrap="square" lIns="0" tIns="0" rIns="0" bIns="0" rtlCol="0" anchor="t" anchorCtr="0">
            <a:noAutofit/>
          </a:bodyPr>
          <a:lstStyle>
            <a:lvl1pPr>
              <a:defRPr lang="en-US" sz="3732">
                <a:solidFill>
                  <a:schemeClr val="bg2"/>
                </a:solidFill>
              </a:defRPr>
            </a:lvl1pPr>
          </a:lstStyle>
          <a:p>
            <a:pPr marL="0" lvl="0" indent="0">
              <a:buFont typeface="Arial"/>
            </a:pPr>
            <a:r>
              <a:rPr lang="en-US" dirty="0"/>
              <a:t>28pt short title</a:t>
            </a:r>
          </a:p>
        </p:txBody>
      </p:sp>
    </p:spTree>
    <p:extLst>
      <p:ext uri="{BB962C8B-B14F-4D97-AF65-F5344CB8AC3E}">
        <p14:creationId xmlns:p14="http://schemas.microsoft.com/office/powerpoint/2010/main" val="133945262"/>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p:cNvSpPr>
            <a:spLocks noGrp="1" noChangeArrowheads="1"/>
          </p:cNvSpPr>
          <p:nvPr>
            <p:ph type="ftr" sz="quarter" idx="10"/>
          </p:nvPr>
        </p:nvSpPr>
        <p:spPr>
          <a:xfrm>
            <a:off x="609600" y="6325100"/>
            <a:ext cx="7416800" cy="230503"/>
          </a:xfrm>
          <a:prstGeom prst="rect">
            <a:avLst/>
          </a:prstGeom>
          <a:ln/>
        </p:spPr>
        <p:txBody>
          <a:bodyPr/>
          <a:lstStyle>
            <a:lvl1pPr>
              <a:defRPr/>
            </a:lvl1pPr>
          </a:lstStyle>
          <a:p>
            <a:pPr defTabSz="1218818">
              <a:defRPr/>
            </a:pPr>
            <a:r>
              <a:rPr lang="en-US" sz="2399">
                <a:solidFill>
                  <a:srgbClr val="004266"/>
                </a:solidFill>
                <a:latin typeface="Arial"/>
                <a:ea typeface=""/>
                <a:cs typeface=""/>
              </a:rPr>
              <a:t>© 2014 International Business Machines Corporation</a:t>
            </a:r>
          </a:p>
        </p:txBody>
      </p:sp>
      <p:sp>
        <p:nvSpPr>
          <p:cNvPr id="4" name="Rectangle 6"/>
          <p:cNvSpPr>
            <a:spLocks noGrp="1" noChangeArrowheads="1"/>
          </p:cNvSpPr>
          <p:nvPr>
            <p:ph type="sldNum" sz="quarter" idx="11"/>
          </p:nvPr>
        </p:nvSpPr>
        <p:spPr>
          <a:xfrm>
            <a:off x="8737601" y="6325100"/>
            <a:ext cx="2844800" cy="230503"/>
          </a:xfrm>
          <a:prstGeom prst="rect">
            <a:avLst/>
          </a:prstGeom>
          <a:ln/>
        </p:spPr>
        <p:txBody>
          <a:bodyPr/>
          <a:lstStyle>
            <a:lvl1pPr>
              <a:defRPr/>
            </a:lvl1pPr>
          </a:lstStyle>
          <a:p>
            <a:pPr defTabSz="1218818">
              <a:defRPr/>
            </a:pPr>
            <a:fld id="{B8B98973-C1FC-914A-BE79-1FB22C8F6BD2}" type="slidenum">
              <a:rPr lang="en-US" sz="2399" smtClean="0">
                <a:solidFill>
                  <a:srgbClr val="004266"/>
                </a:solidFill>
                <a:latin typeface="Arial"/>
                <a:ea typeface=""/>
                <a:cs typeface=""/>
              </a:rPr>
              <a:pPr defTabSz="1218818">
                <a:defRPr/>
              </a:pPr>
              <a:t>‹#›</a:t>
            </a:fld>
            <a:endParaRPr lang="en-US" sz="2399">
              <a:solidFill>
                <a:srgbClr val="004266"/>
              </a:solidFill>
              <a:latin typeface="Arial"/>
              <a:ea typeface=""/>
              <a:cs typeface=""/>
            </a:endParaRPr>
          </a:p>
        </p:txBody>
      </p:sp>
    </p:spTree>
    <p:extLst>
      <p:ext uri="{BB962C8B-B14F-4D97-AF65-F5344CB8AC3E}">
        <p14:creationId xmlns:p14="http://schemas.microsoft.com/office/powerpoint/2010/main" val="29805550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0" y="1377696"/>
            <a:ext cx="5486400" cy="4754880"/>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6" name="Text Placeholder 5"/>
          <p:cNvSpPr>
            <a:spLocks noGrp="1"/>
          </p:cNvSpPr>
          <p:nvPr>
            <p:ph type="body" sz="quarter" idx="12"/>
          </p:nvPr>
        </p:nvSpPr>
        <p:spPr>
          <a:xfrm>
            <a:off x="6400800" y="1463041"/>
            <a:ext cx="2438400" cy="4668593"/>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dirty="0"/>
              <a:t>Edit Master text styles</a:t>
            </a:r>
          </a:p>
        </p:txBody>
      </p:sp>
      <p:sp>
        <p:nvSpPr>
          <p:cNvPr id="10" name="Text Placeholder 9"/>
          <p:cNvSpPr>
            <a:spLocks noGrp="1"/>
          </p:cNvSpPr>
          <p:nvPr>
            <p:ph type="body" sz="quarter" idx="16"/>
          </p:nvPr>
        </p:nvSpPr>
        <p:spPr>
          <a:xfrm>
            <a:off x="9448800" y="1463041"/>
            <a:ext cx="2438400" cy="4668593"/>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75782563"/>
      </p:ext>
    </p:extLst>
  </p:cSld>
  <p:clrMapOvr>
    <a:masterClrMapping/>
  </p:clrMapOvr>
  <p:hf hdr="0" dt="0"/>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304800" y="6437376"/>
            <a:ext cx="8534400" cy="182880"/>
          </a:xfrm>
        </p:spPr>
        <p:txBody>
          <a:bodyPr/>
          <a:lstStyle>
            <a:lvl1pPr>
              <a:defRPr>
                <a:solidFill>
                  <a:schemeClr val="bg2"/>
                </a:solidFill>
              </a:defRPr>
            </a:lvl1pPr>
          </a:lstStyle>
          <a:p>
            <a:r>
              <a:rPr lang="en-US"/>
              <a:t>Cloud &amp; AI / </a:t>
            </a:r>
            <a:r>
              <a:rPr lang="en-US" dirty="0"/>
              <a:t>July 2018 / © 2018 IBM Corporation</a:t>
            </a:r>
          </a:p>
        </p:txBody>
      </p:sp>
      <p:sp>
        <p:nvSpPr>
          <p:cNvPr id="4" name="Title 3"/>
          <p:cNvSpPr>
            <a:spLocks noGrp="1"/>
          </p:cNvSpPr>
          <p:nvPr>
            <p:ph type="title"/>
          </p:nvPr>
        </p:nvSpPr>
        <p:spPr>
          <a:xfrm>
            <a:off x="304800" y="271708"/>
            <a:ext cx="5486401" cy="5972459"/>
          </a:xfrm>
        </p:spPr>
        <p:txBody>
          <a:bodyPr/>
          <a:lstStyle>
            <a:lvl1pPr>
              <a:lnSpc>
                <a:spcPct val="90000"/>
              </a:lnSpc>
              <a:defRPr sz="3200" b="0">
                <a:solidFill>
                  <a:schemeClr val="bg2"/>
                </a:solidFill>
              </a:defRPr>
            </a:lvl1pPr>
          </a:lstStyle>
          <a:p>
            <a:r>
              <a:rPr lang="en-US"/>
              <a:t>Click to edit Master title style</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1191749" y="6273801"/>
            <a:ext cx="695452" cy="281940"/>
          </a:xfrm>
          <a:prstGeom prst="rect">
            <a:avLst/>
          </a:prstGeom>
        </p:spPr>
      </p:pic>
    </p:spTree>
    <p:extLst>
      <p:ext uri="{BB962C8B-B14F-4D97-AF65-F5344CB8AC3E}">
        <p14:creationId xmlns:p14="http://schemas.microsoft.com/office/powerpoint/2010/main" val="1056022636"/>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p:cSld name="Divider">
    <p:bg>
      <p:bgPr>
        <a:solidFill>
          <a:schemeClr val="accent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bg2"/>
                </a:solidFill>
              </a:defRPr>
            </a:lvl1pPr>
          </a:lstStyle>
          <a:p>
            <a:r>
              <a:rPr lang="en-US"/>
              <a:t>Cloud &amp; AI / </a:t>
            </a:r>
            <a:r>
              <a:rPr lang="en-US" dirty="0"/>
              <a:t>July 2018 / © 2018 IBM Corporation</a:t>
            </a:r>
          </a:p>
        </p:txBody>
      </p:sp>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t>‹#›</a:t>
            </a:fld>
            <a:endParaRPr lang="en-US"/>
          </a:p>
        </p:txBody>
      </p:sp>
      <p:sp>
        <p:nvSpPr>
          <p:cNvPr id="5" name="Title 4"/>
          <p:cNvSpPr>
            <a:spLocks noGrp="1"/>
          </p:cNvSpPr>
          <p:nvPr>
            <p:ph type="title"/>
          </p:nvPr>
        </p:nvSpPr>
        <p:spPr>
          <a:xfrm>
            <a:off x="304800" y="268224"/>
            <a:ext cx="5486400" cy="5991669"/>
          </a:xfrm>
        </p:spPr>
        <p:txBody>
          <a:bodyPr/>
          <a:lstStyle>
            <a:lvl1pPr>
              <a:lnSpc>
                <a:spcPct val="90000"/>
              </a:lnSpc>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3288410770"/>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Divider (with page contents)">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4096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
        <p:nvSpPr>
          <p:cNvPr id="6" name="Text Placeholder 5"/>
          <p:cNvSpPr>
            <a:spLocks noGrp="1"/>
          </p:cNvSpPr>
          <p:nvPr>
            <p:ph type="body" sz="quarter" idx="12"/>
          </p:nvPr>
        </p:nvSpPr>
        <p:spPr>
          <a:xfrm>
            <a:off x="304800" y="1498600"/>
            <a:ext cx="5486400" cy="4779264"/>
          </a:xfrm>
        </p:spPr>
        <p:txBody>
          <a:bodyPr/>
          <a:lstStyle>
            <a:lvl1pPr marL="0" indent="0">
              <a:spcBef>
                <a:spcPts val="0"/>
              </a:spcBef>
              <a:tabLst>
                <a:tab pos="5253435" algn="dec"/>
              </a:tabLst>
              <a:defRPr/>
            </a:lvl1pPr>
            <a:lvl2pPr marL="230712" indent="-230712">
              <a:spcBef>
                <a:spcPts val="0"/>
              </a:spcBef>
              <a:tabLst/>
              <a:defRPr/>
            </a:lvl2pPr>
            <a:lvl3pPr>
              <a:spcBef>
                <a:spcPts val="0"/>
              </a:spcBef>
              <a:defRPr/>
            </a:lvl3pPr>
            <a:lvl4pPr>
              <a:spcBef>
                <a:spcPts val="0"/>
              </a:spcBef>
              <a:defRPr/>
            </a:lvl4pPr>
            <a:lvl5pPr>
              <a:spcBef>
                <a:spcPts val="0"/>
              </a:spcBef>
              <a:defRPr/>
            </a:lvl5pPr>
          </a:lstStyle>
          <a:p>
            <a:pPr marL="0" marR="0" lvl="0"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a:t>Click to edit Master text styles</a:t>
            </a:r>
          </a:p>
          <a:p>
            <a:pPr marL="0" marR="0" lvl="1"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a:t>Second level</a:t>
            </a:r>
          </a:p>
          <a:p>
            <a:pPr marL="0" marR="0" lvl="2"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a:t>Third level</a:t>
            </a:r>
          </a:p>
          <a:p>
            <a:pPr marL="0" marR="0" lvl="3"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a:t>Fourth level</a:t>
            </a:r>
          </a:p>
          <a:p>
            <a:pPr marL="0" marR="0" lvl="4"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a:t>Fifth level</a:t>
            </a:r>
            <a:endParaRPr lang="en-US" dirty="0"/>
          </a:p>
        </p:txBody>
      </p:sp>
      <p:sp>
        <p:nvSpPr>
          <p:cNvPr id="7" name="Text Placeholder 6"/>
          <p:cNvSpPr>
            <a:spLocks noGrp="1"/>
          </p:cNvSpPr>
          <p:nvPr>
            <p:ph type="body" sz="quarter" idx="13"/>
          </p:nvPr>
        </p:nvSpPr>
        <p:spPr>
          <a:xfrm>
            <a:off x="6400800" y="1498600"/>
            <a:ext cx="5486400" cy="4779264"/>
          </a:xfrm>
        </p:spPr>
        <p:txBody>
          <a:bodyPr/>
          <a:lstStyle>
            <a:lvl1pPr marL="0" indent="0">
              <a:spcBef>
                <a:spcPts val="0"/>
              </a:spcBef>
              <a:tabLst>
                <a:tab pos="525343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609585" rtl="0" eaLnBrk="1" fontAlgn="auto" latinLnBrk="0" hangingPunct="1">
              <a:lnSpc>
                <a:spcPct val="100000"/>
              </a:lnSpc>
              <a:spcBef>
                <a:spcPts val="1467"/>
              </a:spcBef>
              <a:spcAft>
                <a:spcPts val="0"/>
              </a:spcAft>
              <a:buClrTx/>
              <a:buSzTx/>
              <a:buFont typeface="Arial"/>
              <a:buNone/>
              <a:tabLst>
                <a:tab pos="5364346" algn="r"/>
              </a:tabLst>
              <a:defRPr/>
            </a:pPr>
            <a:r>
              <a:rPr lang="en-US"/>
              <a:t>Click to edit Master text styles</a:t>
            </a:r>
          </a:p>
          <a:p>
            <a:pPr marL="0" marR="0" lvl="1" indent="0" algn="l" defTabSz="609585" rtl="0" eaLnBrk="1" fontAlgn="auto" latinLnBrk="0" hangingPunct="1">
              <a:lnSpc>
                <a:spcPct val="100000"/>
              </a:lnSpc>
              <a:spcBef>
                <a:spcPts val="1467"/>
              </a:spcBef>
              <a:spcAft>
                <a:spcPts val="0"/>
              </a:spcAft>
              <a:buClrTx/>
              <a:buSzTx/>
              <a:buFont typeface="Arial"/>
              <a:buNone/>
              <a:tabLst>
                <a:tab pos="5364346" algn="r"/>
              </a:tabLst>
              <a:defRPr/>
            </a:pPr>
            <a:r>
              <a:rPr lang="en-US"/>
              <a:t>Second level</a:t>
            </a:r>
          </a:p>
          <a:p>
            <a:pPr marL="0" marR="0" lvl="2" indent="0" algn="l" defTabSz="609585" rtl="0" eaLnBrk="1" fontAlgn="auto" latinLnBrk="0" hangingPunct="1">
              <a:lnSpc>
                <a:spcPct val="100000"/>
              </a:lnSpc>
              <a:spcBef>
                <a:spcPts val="1467"/>
              </a:spcBef>
              <a:spcAft>
                <a:spcPts val="0"/>
              </a:spcAft>
              <a:buClrTx/>
              <a:buSzTx/>
              <a:buFont typeface="Arial"/>
              <a:buNone/>
              <a:tabLst>
                <a:tab pos="5364346" algn="r"/>
              </a:tabLst>
              <a:defRPr/>
            </a:pPr>
            <a:r>
              <a:rPr lang="en-US"/>
              <a:t>Third level</a:t>
            </a:r>
          </a:p>
          <a:p>
            <a:pPr marL="0" marR="0" lvl="3" indent="0" algn="l" defTabSz="609585" rtl="0" eaLnBrk="1" fontAlgn="auto" latinLnBrk="0" hangingPunct="1">
              <a:lnSpc>
                <a:spcPct val="100000"/>
              </a:lnSpc>
              <a:spcBef>
                <a:spcPts val="1467"/>
              </a:spcBef>
              <a:spcAft>
                <a:spcPts val="0"/>
              </a:spcAft>
              <a:buClrTx/>
              <a:buSzTx/>
              <a:buFont typeface="Arial"/>
              <a:buNone/>
              <a:tabLst>
                <a:tab pos="5364346" algn="r"/>
              </a:tabLst>
              <a:defRPr/>
            </a:pPr>
            <a:r>
              <a:rPr lang="en-US"/>
              <a:t>Fourth level</a:t>
            </a:r>
          </a:p>
          <a:p>
            <a:pPr marL="0" marR="0" lvl="4" indent="0" algn="l" defTabSz="609585" rtl="0" eaLnBrk="1" fontAlgn="auto" latinLnBrk="0" hangingPunct="1">
              <a:lnSpc>
                <a:spcPct val="100000"/>
              </a:lnSpc>
              <a:spcBef>
                <a:spcPts val="1467"/>
              </a:spcBef>
              <a:spcAft>
                <a:spcPts val="0"/>
              </a:spcAft>
              <a:buClrTx/>
              <a:buSzTx/>
              <a:buFont typeface="Arial"/>
              <a:buNone/>
              <a:tabLst>
                <a:tab pos="5364346" algn="r"/>
              </a:tabLst>
              <a:defRPr/>
            </a:pPr>
            <a:r>
              <a:rPr lang="en-US"/>
              <a:t>Fifth level</a:t>
            </a:r>
            <a:endParaRPr lang="en-US" dirty="0"/>
          </a:p>
        </p:txBody>
      </p:sp>
    </p:spTree>
    <p:extLst>
      <p:ext uri="{BB962C8B-B14F-4D97-AF65-F5344CB8AC3E}">
        <p14:creationId xmlns:p14="http://schemas.microsoft.com/office/powerpoint/2010/main" val="679990382"/>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p:cSld name="fact, number">
    <p:bg>
      <p:bgPr>
        <a:solidFill>
          <a:srgbClr val="8C888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280417"/>
            <a:ext cx="5486400" cy="1338409"/>
          </a:xfrm>
        </p:spPr>
        <p:txBody>
          <a:bodyPr/>
          <a:lstStyle>
            <a:lvl1pPr>
              <a:defRPr sz="2133">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t>Cloud &amp; AI / </a:t>
            </a:r>
            <a:r>
              <a:rPr lang="en-US" dirty="0"/>
              <a:t>July 2018 / © 2018 IBM Corporation</a:t>
            </a:r>
          </a:p>
        </p:txBody>
      </p:sp>
      <p:sp>
        <p:nvSpPr>
          <p:cNvPr id="8" name="Text Placeholder 7"/>
          <p:cNvSpPr>
            <a:spLocks noGrp="1"/>
          </p:cNvSpPr>
          <p:nvPr>
            <p:ph type="body" sz="quarter" idx="12"/>
          </p:nvPr>
        </p:nvSpPr>
        <p:spPr>
          <a:xfrm>
            <a:off x="304800" y="2072640"/>
            <a:ext cx="5486400" cy="4145280"/>
          </a:xfrm>
        </p:spPr>
        <p:txBody>
          <a:bodyPr/>
          <a:lstStyle>
            <a:lvl1pPr>
              <a:lnSpc>
                <a:spcPct val="90000"/>
              </a:lnSpc>
              <a:spcBef>
                <a:spcPts val="0"/>
              </a:spcBef>
              <a:defRPr sz="12800" b="1" baseline="0">
                <a:solidFill>
                  <a:schemeClr val="bg2"/>
                </a:solidFill>
              </a:defRPr>
            </a:lvl1pPr>
          </a:lstStyle>
          <a:p>
            <a:pPr lvl="0"/>
            <a:r>
              <a:rPr lang="en-US" dirty="0"/>
              <a:t>Click to edit Master text styles</a:t>
            </a:r>
          </a:p>
        </p:txBody>
      </p:sp>
    </p:spTree>
    <p:extLst>
      <p:ext uri="{BB962C8B-B14F-4D97-AF65-F5344CB8AC3E}">
        <p14:creationId xmlns:p14="http://schemas.microsoft.com/office/powerpoint/2010/main" val="2172953943"/>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p:cSld name="fact, number, half-image (bleeds)">
    <p:bg>
      <p:bgPr>
        <a:solidFill>
          <a:srgbClr val="8C888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280417"/>
            <a:ext cx="5486400" cy="1338409"/>
          </a:xfrm>
        </p:spPr>
        <p:txBody>
          <a:bodyPr/>
          <a:lstStyle>
            <a:lvl1pPr>
              <a:defRPr sz="2133">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t>Cloud &amp; AI / </a:t>
            </a:r>
            <a:r>
              <a:rPr lang="en-US" dirty="0"/>
              <a:t>July 2018 / © 2018 IBM Corporation</a:t>
            </a:r>
          </a:p>
        </p:txBody>
      </p:sp>
      <p:sp>
        <p:nvSpPr>
          <p:cNvPr id="8" name="Text Placeholder 7"/>
          <p:cNvSpPr>
            <a:spLocks noGrp="1"/>
          </p:cNvSpPr>
          <p:nvPr>
            <p:ph type="body" sz="quarter" idx="12"/>
          </p:nvPr>
        </p:nvSpPr>
        <p:spPr>
          <a:xfrm>
            <a:off x="304800" y="2072640"/>
            <a:ext cx="5486400" cy="4145280"/>
          </a:xfrm>
        </p:spPr>
        <p:txBody>
          <a:bodyPr/>
          <a:lstStyle>
            <a:lvl1pPr>
              <a:lnSpc>
                <a:spcPct val="90000"/>
              </a:lnSpc>
              <a:spcBef>
                <a:spcPts val="0"/>
              </a:spcBef>
              <a:defRPr sz="12800" b="1" baseline="0">
                <a:solidFill>
                  <a:schemeClr val="bg2"/>
                </a:solidFill>
              </a:defRPr>
            </a:lvl1pPr>
          </a:lstStyle>
          <a:p>
            <a:pPr lvl="0"/>
            <a:r>
              <a:rPr lang="en-US"/>
              <a:t>Click to edit Master text styles</a:t>
            </a:r>
          </a:p>
        </p:txBody>
      </p:sp>
      <p:sp>
        <p:nvSpPr>
          <p:cNvPr id="6" name="Picture Placeholder 5"/>
          <p:cNvSpPr>
            <a:spLocks noGrp="1"/>
          </p:cNvSpPr>
          <p:nvPr>
            <p:ph type="pic" sz="quarter" idx="13"/>
          </p:nvPr>
        </p:nvSpPr>
        <p:spPr>
          <a:xfrm>
            <a:off x="6096000" y="0"/>
            <a:ext cx="6096000" cy="6858000"/>
          </a:xfrm>
        </p:spPr>
        <p:txBody>
          <a:bodyPr/>
          <a:lstStyle>
            <a:lvl1pPr>
              <a:defRPr>
                <a:solidFill>
                  <a:schemeClr val="bg2"/>
                </a:solidFill>
              </a:defRPr>
            </a:lvl1pPr>
          </a:lstStyle>
          <a:p>
            <a:r>
              <a:rPr lang="en-US"/>
              <a:t>Drag picture to placeholder or click icon to add</a:t>
            </a:r>
          </a:p>
        </p:txBody>
      </p:sp>
    </p:spTree>
    <p:extLst>
      <p:ext uri="{BB962C8B-B14F-4D97-AF65-F5344CB8AC3E}">
        <p14:creationId xmlns:p14="http://schemas.microsoft.com/office/powerpoint/2010/main" val="2977586314"/>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p:cSld name="big text">
    <p:bg>
      <p:bgPr>
        <a:solidFill>
          <a:srgbClr val="8C888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353569"/>
            <a:ext cx="11582400" cy="5964767"/>
          </a:xfrm>
        </p:spPr>
        <p:txBody>
          <a:bodyPr/>
          <a:lstStyle>
            <a:lvl1pPr>
              <a:lnSpc>
                <a:spcPct val="90000"/>
              </a:lnSpc>
              <a:defRPr sz="128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Tree>
    <p:extLst>
      <p:ext uri="{BB962C8B-B14F-4D97-AF65-F5344CB8AC3E}">
        <p14:creationId xmlns:p14="http://schemas.microsoft.com/office/powerpoint/2010/main" val="1934145755"/>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5"/>
            <a:ext cx="6916616" cy="6027740"/>
          </a:xfrm>
        </p:spPr>
        <p:txBody>
          <a:bodyPr/>
          <a:lstStyle>
            <a:lvl1pPr marL="156629" indent="-156629">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t>Cloud &amp; AI / </a:t>
            </a:r>
            <a:r>
              <a:rPr lang="en-US" dirty="0"/>
              <a:t>July 2018 / © 2018 IBM Corporation</a:t>
            </a:r>
          </a:p>
        </p:txBody>
      </p:sp>
    </p:spTree>
    <p:extLst>
      <p:ext uri="{BB962C8B-B14F-4D97-AF65-F5344CB8AC3E}">
        <p14:creationId xmlns:p14="http://schemas.microsoft.com/office/powerpoint/2010/main" val="1843461861"/>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304800" y="548640"/>
            <a:ext cx="5486400" cy="5770733"/>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
        <p:nvSpPr>
          <p:cNvPr id="6" name="Text Placeholder 5"/>
          <p:cNvSpPr>
            <a:spLocks noGrp="1"/>
          </p:cNvSpPr>
          <p:nvPr>
            <p:ph type="body" sz="quarter" idx="12"/>
          </p:nvPr>
        </p:nvSpPr>
        <p:spPr>
          <a:xfrm>
            <a:off x="6400800" y="658368"/>
            <a:ext cx="5486400" cy="5599640"/>
          </a:xfrm>
        </p:spPr>
        <p:txBody>
          <a:bodyPr/>
          <a:lstStyle>
            <a:lvl1pPr>
              <a:spcBef>
                <a:spcPts val="1467"/>
              </a:spcBef>
              <a:spcAft>
                <a:spcPts val="0"/>
              </a:spcAft>
              <a:defRPr/>
            </a:lvl1pPr>
            <a:lvl2pPr>
              <a:spcBef>
                <a:spcPts val="1467"/>
              </a:spcBef>
              <a:defRPr/>
            </a:lvl2pPr>
            <a:lvl3pPr>
              <a:spcBef>
                <a:spcPts val="1467"/>
              </a:spcBef>
              <a:defRPr/>
            </a:lvl3pPr>
            <a:lvl4pPr>
              <a:spcBef>
                <a:spcPts val="1467"/>
              </a:spcBef>
              <a:defRPr/>
            </a:lvl4pPr>
            <a:lvl5pPr>
              <a:spcBef>
                <a:spcPts val="1467"/>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304800" y="267418"/>
            <a:ext cx="5486400" cy="400049"/>
          </a:xfrm>
        </p:spPr>
        <p:txBody>
          <a:bodyPr/>
          <a:lstStyle>
            <a:lvl1pPr>
              <a:defRPr sz="1467"/>
            </a:lvl1pPr>
          </a:lstStyle>
          <a:p>
            <a:pPr lvl="0"/>
            <a:r>
              <a:rPr lang="en-US"/>
              <a:t>Click to edit Master text styles</a:t>
            </a:r>
          </a:p>
        </p:txBody>
      </p:sp>
    </p:spTree>
    <p:extLst>
      <p:ext uri="{BB962C8B-B14F-4D97-AF65-F5344CB8AC3E}">
        <p14:creationId xmlns:p14="http://schemas.microsoft.com/office/powerpoint/2010/main" val="2778132718"/>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27914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
        <p:nvSpPr>
          <p:cNvPr id="8" name="Text Placeholder 7"/>
          <p:cNvSpPr>
            <a:spLocks noGrp="1"/>
          </p:cNvSpPr>
          <p:nvPr>
            <p:ph type="body" sz="quarter" idx="12"/>
          </p:nvPr>
        </p:nvSpPr>
        <p:spPr>
          <a:xfrm>
            <a:off x="304800" y="1499617"/>
            <a:ext cx="5486400" cy="4781127"/>
          </a:xfrm>
        </p:spPr>
        <p:txBody>
          <a:bodyPr/>
          <a:lstStyle>
            <a:lvl1pPr>
              <a:spcBef>
                <a:spcPts val="0"/>
              </a:spcBef>
              <a:defRPr sz="1867"/>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3"/>
          </p:nvPr>
        </p:nvSpPr>
        <p:spPr>
          <a:xfrm>
            <a:off x="6400800" y="1499617"/>
            <a:ext cx="5486400" cy="4781127"/>
          </a:xfrm>
        </p:spPr>
        <p:txBody>
          <a:bodyPr/>
          <a:lstStyle>
            <a:lvl1pPr>
              <a:spcBef>
                <a:spcPts val="0"/>
              </a:spcBef>
              <a:defRPr sz="1867"/>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70937605"/>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0" y="548640"/>
            <a:ext cx="8534400" cy="85344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
        <p:nvSpPr>
          <p:cNvPr id="6" name="Text Placeholder 5"/>
          <p:cNvSpPr>
            <a:spLocks noGrp="1"/>
          </p:cNvSpPr>
          <p:nvPr>
            <p:ph type="body" sz="quarter" idx="12"/>
          </p:nvPr>
        </p:nvSpPr>
        <p:spPr>
          <a:xfrm>
            <a:off x="6400800" y="1457960"/>
            <a:ext cx="5486400" cy="4786208"/>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a:t>Click to edit Master text styles</a:t>
            </a:r>
          </a:p>
        </p:txBody>
      </p:sp>
      <p:sp>
        <p:nvSpPr>
          <p:cNvPr id="7" name="Text Placeholder 6"/>
          <p:cNvSpPr>
            <a:spLocks noGrp="1"/>
          </p:cNvSpPr>
          <p:nvPr>
            <p:ph type="body" sz="quarter" idx="14"/>
          </p:nvPr>
        </p:nvSpPr>
        <p:spPr>
          <a:xfrm>
            <a:off x="304800" y="1457961"/>
            <a:ext cx="5486400" cy="4786207"/>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646066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6096000" y="0"/>
            <a:ext cx="6096000" cy="6858000"/>
          </a:xfrm>
          <a:prstGeom prst="rect">
            <a:avLst/>
          </a:prstGeom>
          <a:solidFill>
            <a:schemeClr val="tx1"/>
          </a:solidFill>
        </p:spPr>
        <p:txBody>
          <a:bodyPr wrap="square" lIns="0" tIns="0" rIns="0" bIns="0" rtlCol="0" anchor="ctr">
            <a:noAutofit/>
          </a:bodyPr>
          <a:lstStyle/>
          <a:p>
            <a:pPr algn="ctr"/>
            <a:endParaRPr lang="en-US" sz="1600" dirty="0">
              <a:solidFill>
                <a:srgbClr val="FFFFFF"/>
              </a:solidFill>
              <a:latin typeface="IBM Plex Sans" panose="020B0503050203000203" pitchFamily="34" charset="0"/>
              <a:cs typeface="Arial"/>
            </a:endParaRPr>
          </a:p>
        </p:txBody>
      </p:sp>
      <p:sp>
        <p:nvSpPr>
          <p:cNvPr id="2" name="Title 1"/>
          <p:cNvSpPr>
            <a:spLocks noGrp="1"/>
          </p:cNvSpPr>
          <p:nvPr>
            <p:ph type="title"/>
          </p:nvPr>
        </p:nvSpPr>
        <p:spPr>
          <a:xfrm>
            <a:off x="304800" y="1377696"/>
            <a:ext cx="5486400" cy="4754880"/>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6" name="Text Placeholder 5"/>
          <p:cNvSpPr>
            <a:spLocks noGrp="1"/>
          </p:cNvSpPr>
          <p:nvPr>
            <p:ph type="body" sz="quarter" idx="12"/>
          </p:nvPr>
        </p:nvSpPr>
        <p:spPr>
          <a:xfrm>
            <a:off x="6400800" y="1499617"/>
            <a:ext cx="5486400" cy="4668593"/>
          </a:xfrm>
        </p:spPr>
        <p:txBody>
          <a:bodyPr/>
          <a:lstStyle>
            <a:lvl1pPr>
              <a:defRPr>
                <a:solidFill>
                  <a:schemeClr val="bg2"/>
                </a:solidFill>
              </a:defRPr>
            </a:lvl1pPr>
            <a:lvl2pPr marL="0" indent="0">
              <a:spcBef>
                <a:spcPts val="1467"/>
              </a:spcBef>
              <a:buFontTx/>
              <a:buNone/>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dirty="0"/>
              <a:t>Edit Master text styles</a:t>
            </a:r>
          </a:p>
        </p:txBody>
      </p:sp>
    </p:spTree>
    <p:extLst>
      <p:ext uri="{BB962C8B-B14F-4D97-AF65-F5344CB8AC3E}">
        <p14:creationId xmlns:p14="http://schemas.microsoft.com/office/powerpoint/2010/main" val="362940236"/>
      </p:ext>
    </p:extLst>
  </p:cSld>
  <p:clrMapOvr>
    <a:masterClrMapping/>
  </p:clrMapOvr>
  <p:hf hdr="0" dt="0"/>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66954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pPr/>
              <a:t>‹#›</a:t>
            </a:fld>
            <a:endParaRPr lang="en-US"/>
          </a:p>
        </p:txBody>
      </p:sp>
      <p:sp>
        <p:nvSpPr>
          <p:cNvPr id="4" name="Footer Placeholder 3"/>
          <p:cNvSpPr>
            <a:spLocks noGrp="1"/>
          </p:cNvSpPr>
          <p:nvPr>
            <p:ph type="ftr" sz="quarter" idx="11"/>
          </p:nvPr>
        </p:nvSpPr>
        <p:spPr/>
        <p:txBody>
          <a:bodyPr/>
          <a:lstStyle>
            <a:lvl1pPr>
              <a:defRPr>
                <a:latin typeface="+mn-lt"/>
              </a:defRPr>
            </a:lvl1pPr>
          </a:lstStyle>
          <a:p>
            <a:r>
              <a:rPr lang="en-US"/>
              <a:t>Cloud &amp; AI / </a:t>
            </a:r>
            <a:r>
              <a:rPr lang="en-US" dirty="0"/>
              <a:t>July 2018 / © 2018 IBM Corporation</a:t>
            </a:r>
          </a:p>
        </p:txBody>
      </p:sp>
      <p:sp>
        <p:nvSpPr>
          <p:cNvPr id="6" name="Content Placeholder 5"/>
          <p:cNvSpPr>
            <a:spLocks noGrp="1"/>
          </p:cNvSpPr>
          <p:nvPr>
            <p:ph sz="quarter" idx="12"/>
          </p:nvPr>
        </p:nvSpPr>
        <p:spPr>
          <a:xfrm>
            <a:off x="304800" y="1327358"/>
            <a:ext cx="5486400" cy="4916809"/>
          </a:xfrm>
        </p:spPr>
        <p:txBody>
          <a:bodyPr/>
          <a:lstStyle>
            <a:lvl1pPr>
              <a:defRPr sz="3200"/>
            </a:lvl1pPr>
          </a:lstStyle>
          <a:p>
            <a:pPr lvl="0"/>
            <a:r>
              <a:rPr lang="en-US"/>
              <a:t>Click to edit Master text styles</a:t>
            </a:r>
          </a:p>
        </p:txBody>
      </p:sp>
      <p:sp>
        <p:nvSpPr>
          <p:cNvPr id="8" name="Content Placeholder 7"/>
          <p:cNvSpPr>
            <a:spLocks noGrp="1"/>
          </p:cNvSpPr>
          <p:nvPr>
            <p:ph sz="quarter" idx="13"/>
          </p:nvPr>
        </p:nvSpPr>
        <p:spPr>
          <a:xfrm>
            <a:off x="6400800" y="1488865"/>
            <a:ext cx="5486400" cy="4755303"/>
          </a:xfrm>
        </p:spPr>
        <p:txBody>
          <a:bodyPr/>
          <a:lstStyle>
            <a:lvl1pPr>
              <a:defRPr sz="1867"/>
            </a:lvl1pPr>
            <a:lvl2pPr>
              <a:defRPr sz="1867"/>
            </a:lvl2pPr>
            <a:lvl3pPr>
              <a:defRPr sz="1867"/>
            </a:lvl3pPr>
            <a:lvl4pPr>
              <a:defRPr sz="1867"/>
            </a:lvl4pPr>
            <a:lvl5pPr>
              <a:defRPr sz="18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39891390"/>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0" y="548640"/>
            <a:ext cx="8534400" cy="85344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
        <p:nvSpPr>
          <p:cNvPr id="6" name="Text Placeholder 5"/>
          <p:cNvSpPr>
            <a:spLocks noGrp="1"/>
          </p:cNvSpPr>
          <p:nvPr>
            <p:ph type="body" sz="quarter" idx="12"/>
          </p:nvPr>
        </p:nvSpPr>
        <p:spPr>
          <a:xfrm>
            <a:off x="6400800" y="1457959"/>
            <a:ext cx="2438400" cy="4786207"/>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a:t>Click to edit Master text styles</a:t>
            </a:r>
          </a:p>
        </p:txBody>
      </p:sp>
      <p:sp>
        <p:nvSpPr>
          <p:cNvPr id="7" name="Text Placeholder 6"/>
          <p:cNvSpPr>
            <a:spLocks noGrp="1"/>
          </p:cNvSpPr>
          <p:nvPr>
            <p:ph type="body" sz="quarter" idx="14"/>
          </p:nvPr>
        </p:nvSpPr>
        <p:spPr>
          <a:xfrm>
            <a:off x="304800" y="1457959"/>
            <a:ext cx="2438400" cy="4786207"/>
          </a:xfrm>
        </p:spPr>
        <p:txBody>
          <a:bodyPr/>
          <a:lstStyle>
            <a:lvl1pPr>
              <a:spcBef>
                <a:spcPts val="1467"/>
              </a:spcBef>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3352800" y="1457959"/>
            <a:ext cx="2438400" cy="4786207"/>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9448800" y="1457959"/>
            <a:ext cx="2438400" cy="4786207"/>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54681316"/>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6096000" y="0"/>
            <a:ext cx="6096000" cy="6858000"/>
          </a:xfrm>
        </p:spPr>
        <p:txBody>
          <a:bodyPr/>
          <a:lstStyle/>
          <a:p>
            <a:r>
              <a:rPr lang="en-US"/>
              <a:t>Drag picture to placeholder or click icon to add</a:t>
            </a:r>
          </a:p>
        </p:txBody>
      </p:sp>
      <p:sp>
        <p:nvSpPr>
          <p:cNvPr id="2" name="Title 1"/>
          <p:cNvSpPr>
            <a:spLocks noGrp="1"/>
          </p:cNvSpPr>
          <p:nvPr>
            <p:ph type="title"/>
          </p:nvPr>
        </p:nvSpPr>
        <p:spPr>
          <a:xfrm>
            <a:off x="304800" y="548640"/>
            <a:ext cx="5486400" cy="85344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a:t>Click to edit Master text styles</a:t>
            </a:r>
          </a:p>
        </p:txBody>
      </p:sp>
      <p:sp>
        <p:nvSpPr>
          <p:cNvPr id="7" name="Text Placeholder 6"/>
          <p:cNvSpPr>
            <a:spLocks noGrp="1"/>
          </p:cNvSpPr>
          <p:nvPr>
            <p:ph type="body" sz="quarter" idx="14"/>
          </p:nvPr>
        </p:nvSpPr>
        <p:spPr>
          <a:xfrm>
            <a:off x="304800" y="1463040"/>
            <a:ext cx="5486400" cy="4781127"/>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34101676"/>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6096000" y="0"/>
            <a:ext cx="6096000" cy="6858000"/>
          </a:xfrm>
        </p:spPr>
        <p:txBody>
          <a:bodyPr/>
          <a:lstStyle/>
          <a:p>
            <a:r>
              <a:rPr lang="en-US"/>
              <a:t>Drag picture to placeholder or click icon to add</a:t>
            </a:r>
          </a:p>
        </p:txBody>
      </p:sp>
      <p:sp>
        <p:nvSpPr>
          <p:cNvPr id="2" name="Title 1"/>
          <p:cNvSpPr>
            <a:spLocks noGrp="1"/>
          </p:cNvSpPr>
          <p:nvPr>
            <p:ph type="title"/>
          </p:nvPr>
        </p:nvSpPr>
        <p:spPr>
          <a:xfrm>
            <a:off x="304800" y="268224"/>
            <a:ext cx="5486400" cy="85344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
        <p:nvSpPr>
          <p:cNvPr id="7" name="Text Placeholder 6"/>
          <p:cNvSpPr>
            <a:spLocks noGrp="1"/>
          </p:cNvSpPr>
          <p:nvPr>
            <p:ph type="body" sz="quarter" idx="14"/>
          </p:nvPr>
        </p:nvSpPr>
        <p:spPr>
          <a:xfrm>
            <a:off x="304800" y="1463039"/>
            <a:ext cx="2438400" cy="4781127"/>
          </a:xfrm>
        </p:spPr>
        <p:txBody>
          <a:bodyPr/>
          <a:lstStyle>
            <a:lvl1pPr>
              <a:spcBef>
                <a:spcPts val="1467"/>
              </a:spcBef>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3352800" y="1463039"/>
            <a:ext cx="2438400" cy="4781127"/>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43821877"/>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0" y="1377696"/>
            <a:ext cx="5486400" cy="47548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
        <p:nvSpPr>
          <p:cNvPr id="6" name="Text Placeholder 5"/>
          <p:cNvSpPr>
            <a:spLocks noGrp="1"/>
          </p:cNvSpPr>
          <p:nvPr>
            <p:ph type="body" sz="quarter" idx="12"/>
          </p:nvPr>
        </p:nvSpPr>
        <p:spPr>
          <a:xfrm>
            <a:off x="6400800" y="1463041"/>
            <a:ext cx="2438400" cy="4668593"/>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a:t>Click to edit Master text styles</a:t>
            </a:r>
          </a:p>
        </p:txBody>
      </p:sp>
      <p:sp>
        <p:nvSpPr>
          <p:cNvPr id="10" name="Text Placeholder 9"/>
          <p:cNvSpPr>
            <a:spLocks noGrp="1"/>
          </p:cNvSpPr>
          <p:nvPr>
            <p:ph type="body" sz="quarter" idx="16"/>
          </p:nvPr>
        </p:nvSpPr>
        <p:spPr>
          <a:xfrm>
            <a:off x="9448800" y="1463041"/>
            <a:ext cx="2438400" cy="4668593"/>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74087980"/>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6096000" y="0"/>
            <a:ext cx="6096000" cy="6858000"/>
          </a:xfrm>
          <a:prstGeom prst="rect">
            <a:avLst/>
          </a:prstGeom>
          <a:solidFill>
            <a:schemeClr val="tx1"/>
          </a:solidFill>
        </p:spPr>
        <p:txBody>
          <a:bodyPr wrap="square" lIns="0" tIns="0" rIns="0" bIns="0" rtlCol="0" anchor="ctr">
            <a:noAutofit/>
          </a:bodyPr>
          <a:lstStyle/>
          <a:p>
            <a:pPr algn="ctr"/>
            <a:endParaRPr lang="en-US" sz="1600" err="1">
              <a:solidFill>
                <a:srgbClr val="FFFFFF"/>
              </a:solidFill>
              <a:latin typeface="Arial"/>
              <a:cs typeface="Arial"/>
            </a:endParaRPr>
          </a:p>
        </p:txBody>
      </p:sp>
      <p:sp>
        <p:nvSpPr>
          <p:cNvPr id="2" name="Title 1"/>
          <p:cNvSpPr>
            <a:spLocks noGrp="1"/>
          </p:cNvSpPr>
          <p:nvPr>
            <p:ph type="title"/>
          </p:nvPr>
        </p:nvSpPr>
        <p:spPr>
          <a:xfrm>
            <a:off x="304800" y="1377696"/>
            <a:ext cx="5486400" cy="47548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
        <p:nvSpPr>
          <p:cNvPr id="6" name="Text Placeholder 5"/>
          <p:cNvSpPr>
            <a:spLocks noGrp="1"/>
          </p:cNvSpPr>
          <p:nvPr>
            <p:ph type="body" sz="quarter" idx="12"/>
          </p:nvPr>
        </p:nvSpPr>
        <p:spPr>
          <a:xfrm>
            <a:off x="6400800" y="1499617"/>
            <a:ext cx="5486400" cy="4668593"/>
          </a:xfrm>
        </p:spPr>
        <p:txBody>
          <a:bodyPr/>
          <a:lstStyle>
            <a:lvl1pPr>
              <a:defRPr>
                <a:solidFill>
                  <a:schemeClr val="bg2"/>
                </a:solidFill>
              </a:defRPr>
            </a:lvl1pPr>
            <a:lvl2pPr marL="0" indent="0">
              <a:spcBef>
                <a:spcPts val="1467"/>
              </a:spcBef>
              <a:buFontTx/>
              <a:buNone/>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a:t>Click to edit Master text styles</a:t>
            </a:r>
          </a:p>
        </p:txBody>
      </p:sp>
    </p:spTree>
    <p:extLst>
      <p:ext uri="{BB962C8B-B14F-4D97-AF65-F5344CB8AC3E}">
        <p14:creationId xmlns:p14="http://schemas.microsoft.com/office/powerpoint/2010/main" val="3098591399"/>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6096000" y="0"/>
            <a:ext cx="6096000" cy="6858000"/>
          </a:xfrm>
        </p:spPr>
        <p:txBody>
          <a:bodyPr/>
          <a:lstStyle/>
          <a:p>
            <a:r>
              <a:rPr lang="en-US"/>
              <a:t>Drag picture to placeholder or click icon to add</a:t>
            </a:r>
          </a:p>
        </p:txBody>
      </p:sp>
      <p:sp>
        <p:nvSpPr>
          <p:cNvPr id="2" name="Title 1"/>
          <p:cNvSpPr>
            <a:spLocks noGrp="1"/>
          </p:cNvSpPr>
          <p:nvPr>
            <p:ph type="title"/>
          </p:nvPr>
        </p:nvSpPr>
        <p:spPr>
          <a:xfrm>
            <a:off x="304800" y="268225"/>
            <a:ext cx="5486400" cy="587053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Tree>
    <p:extLst>
      <p:ext uri="{BB962C8B-B14F-4D97-AF65-F5344CB8AC3E}">
        <p14:creationId xmlns:p14="http://schemas.microsoft.com/office/powerpoint/2010/main" val="650817470"/>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5"/>
            <a:ext cx="5486400" cy="587053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Tree>
    <p:extLst>
      <p:ext uri="{BB962C8B-B14F-4D97-AF65-F5344CB8AC3E}">
        <p14:creationId xmlns:p14="http://schemas.microsoft.com/office/powerpoint/2010/main" val="3589196119"/>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508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Tree>
    <p:extLst>
      <p:ext uri="{BB962C8B-B14F-4D97-AF65-F5344CB8AC3E}">
        <p14:creationId xmlns:p14="http://schemas.microsoft.com/office/powerpoint/2010/main" val="4166676054"/>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6096001" y="3429000"/>
            <a:ext cx="6096000" cy="3429000"/>
          </a:xfrm>
          <a:solidFill>
            <a:schemeClr val="accent2"/>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
        <p:nvSpPr>
          <p:cNvPr id="12" name="Text Placeholder 11"/>
          <p:cNvSpPr>
            <a:spLocks noGrp="1"/>
          </p:cNvSpPr>
          <p:nvPr>
            <p:ph type="body" sz="quarter" idx="13"/>
          </p:nvPr>
        </p:nvSpPr>
        <p:spPr>
          <a:xfrm>
            <a:off x="304800" y="243841"/>
            <a:ext cx="5486400" cy="400049"/>
          </a:xfrm>
        </p:spPr>
        <p:txBody>
          <a:bodyPr/>
          <a:lstStyle>
            <a:lvl1pPr>
              <a:defRPr sz="2133"/>
            </a:lvl1pPr>
          </a:lstStyle>
          <a:p>
            <a:pPr lvl="0"/>
            <a:r>
              <a:rPr lang="en-US"/>
              <a:t>Click to edit Master text styles</a:t>
            </a:r>
          </a:p>
        </p:txBody>
      </p:sp>
      <p:sp>
        <p:nvSpPr>
          <p:cNvPr id="7" name="Text Placeholder 6"/>
          <p:cNvSpPr>
            <a:spLocks noGrp="1"/>
          </p:cNvSpPr>
          <p:nvPr>
            <p:ph type="body" sz="quarter" idx="14"/>
          </p:nvPr>
        </p:nvSpPr>
        <p:spPr>
          <a:xfrm>
            <a:off x="304800" y="1463041"/>
            <a:ext cx="5486400" cy="4651641"/>
          </a:xfrm>
        </p:spPr>
        <p:txBody>
          <a:bodyPr/>
          <a:lstStyle>
            <a:lvl1pPr>
              <a:defRPr sz="2133"/>
            </a:lvl1pPr>
            <a:lvl2pPr>
              <a:defRPr sz="1867"/>
            </a:lvl2pPr>
            <a:lvl3pPr>
              <a:defRPr sz="1867"/>
            </a:lvl3pPr>
            <a:lvl4pPr>
              <a:defRPr sz="1867"/>
            </a:lvl4pPr>
            <a:lvl5pPr>
              <a:defRPr sz="18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7"/>
          <p:cNvSpPr>
            <a:spLocks noGrp="1"/>
          </p:cNvSpPr>
          <p:nvPr>
            <p:ph sz="quarter" idx="15"/>
          </p:nvPr>
        </p:nvSpPr>
        <p:spPr>
          <a:xfrm>
            <a:off x="9144000" y="0"/>
            <a:ext cx="3048000" cy="3429000"/>
          </a:xfrm>
          <a:solidFill>
            <a:schemeClr val="bg1"/>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6096000" y="0"/>
            <a:ext cx="3048000" cy="3429000"/>
          </a:xfrm>
          <a:solidFill>
            <a:schemeClr val="accent3"/>
          </a:solidFill>
        </p:spPr>
        <p:txBody>
          <a:bodyPr lIns="228600" tIns="192024" rIns="228600" bIns="228600"/>
          <a:lstStyle>
            <a:lvl1pPr>
              <a:defRPr sz="1867">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7878678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6096000" y="0"/>
            <a:ext cx="6096000" cy="6858000"/>
          </a:xfrm>
        </p:spPr>
        <p:txBody>
          <a:bodyPr/>
          <a:lstStyle>
            <a:lvl1pPr>
              <a:defRPr/>
            </a:lvl1pPr>
          </a:lstStyle>
          <a:p>
            <a:r>
              <a:rPr lang="en-US" dirty="0"/>
              <a:t>Click icon to add picture</a:t>
            </a:r>
          </a:p>
        </p:txBody>
      </p:sp>
      <p:sp>
        <p:nvSpPr>
          <p:cNvPr id="2" name="Title 1"/>
          <p:cNvSpPr>
            <a:spLocks noGrp="1"/>
          </p:cNvSpPr>
          <p:nvPr>
            <p:ph type="title"/>
          </p:nvPr>
        </p:nvSpPr>
        <p:spPr>
          <a:xfrm>
            <a:off x="304800" y="268225"/>
            <a:ext cx="5486400" cy="5870532"/>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Tree>
    <p:extLst>
      <p:ext uri="{BB962C8B-B14F-4D97-AF65-F5344CB8AC3E}">
        <p14:creationId xmlns:p14="http://schemas.microsoft.com/office/powerpoint/2010/main" val="1830403212"/>
      </p:ext>
    </p:extLst>
  </p:cSld>
  <p:clrMapOvr>
    <a:masterClrMapping/>
  </p:clrMapOvr>
  <p:hf hdr="0" dt="0"/>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6096001" y="3429000"/>
            <a:ext cx="6096000" cy="3429000"/>
          </a:xfrm>
          <a:solidFill>
            <a:schemeClr val="accent3"/>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
        <p:nvSpPr>
          <p:cNvPr id="8" name="Content Placeholder 7"/>
          <p:cNvSpPr>
            <a:spLocks noGrp="1"/>
          </p:cNvSpPr>
          <p:nvPr>
            <p:ph sz="quarter" idx="15"/>
          </p:nvPr>
        </p:nvSpPr>
        <p:spPr>
          <a:xfrm>
            <a:off x="9144000" y="0"/>
            <a:ext cx="3048000" cy="3429000"/>
          </a:xfrm>
          <a:solidFill>
            <a:schemeClr val="tx1"/>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6096000" y="0"/>
            <a:ext cx="3048000" cy="3429000"/>
          </a:xfrm>
          <a:solidFill>
            <a:schemeClr val="tx2">
              <a:lumMod val="50000"/>
            </a:schemeClr>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3429001"/>
            <a:ext cx="6096000" cy="2815167"/>
          </a:xfrm>
          <a:solidFill>
            <a:schemeClr val="tx1"/>
          </a:solidFill>
        </p:spPr>
        <p:txBody>
          <a:bodyPr lIns="228600" tIns="192024" rIns="228600" bIns="228600"/>
          <a:lstStyle>
            <a:lvl1pPr>
              <a:defRPr sz="1867">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6" name="Title 5"/>
          <p:cNvSpPr>
            <a:spLocks noGrp="1"/>
          </p:cNvSpPr>
          <p:nvPr>
            <p:ph type="title"/>
          </p:nvPr>
        </p:nvSpPr>
        <p:spPr>
          <a:xfrm>
            <a:off x="-1" y="-1"/>
            <a:ext cx="6095999" cy="342900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999599726"/>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9143997" y="3429000"/>
            <a:ext cx="3048000" cy="3429000"/>
          </a:xfrm>
          <a:solidFill>
            <a:schemeClr val="accent1"/>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3048000" y="3429000"/>
            <a:ext cx="3048000" cy="3429000"/>
          </a:xfrm>
          <a:solidFill>
            <a:schemeClr val="accent3"/>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6096002" y="3429000"/>
            <a:ext cx="3047996" cy="3429000"/>
          </a:xfrm>
          <a:solidFill>
            <a:schemeClr val="accent2"/>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3429000"/>
            <a:ext cx="3048000" cy="3429000"/>
          </a:xfrm>
          <a:solidFill>
            <a:schemeClr val="bg1"/>
          </a:solidFill>
        </p:spPr>
        <p:txBody>
          <a:bodyPr lIns="228600" tIns="192024" rIns="228600" bIns="228600"/>
          <a:lstStyle>
            <a:lvl1pPr>
              <a:defRPr sz="1867">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
        <p:nvSpPr>
          <p:cNvPr id="6" name="Title 5"/>
          <p:cNvSpPr>
            <a:spLocks noGrp="1"/>
          </p:cNvSpPr>
          <p:nvPr>
            <p:ph type="title"/>
          </p:nvPr>
        </p:nvSpPr>
        <p:spPr>
          <a:xfrm>
            <a:off x="-1" y="-1"/>
            <a:ext cx="12191999" cy="3429001"/>
          </a:xfrm>
          <a:solidFill>
            <a:schemeClr val="tx1"/>
          </a:solidFill>
        </p:spPr>
        <p:txBody>
          <a:bodyPr lIns="228600" tIns="155448" rIns="228600" bIns="228600"/>
          <a:lstStyle>
            <a:lvl1pPr>
              <a:defRPr sz="6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4130700664"/>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
        <p:nvSpPr>
          <p:cNvPr id="6" name="Title 5"/>
          <p:cNvSpPr>
            <a:spLocks noGrp="1"/>
          </p:cNvSpPr>
          <p:nvPr>
            <p:ph type="title"/>
          </p:nvPr>
        </p:nvSpPr>
        <p:spPr>
          <a:xfrm>
            <a:off x="-1" y="-1"/>
            <a:ext cx="12191999" cy="1720852"/>
          </a:xfrm>
          <a:solidFill>
            <a:schemeClr val="tx1"/>
          </a:solidFill>
        </p:spPr>
        <p:txBody>
          <a:bodyPr lIns="228600" tIns="201168" rIns="228600" bIns="228600"/>
          <a:lstStyle>
            <a:lvl1pPr>
              <a:defRPr sz="32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118109183"/>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3810000"/>
            <a:ext cx="3048000" cy="3048000"/>
          </a:xfrm>
          <a:solidFill>
            <a:schemeClr val="tx1"/>
          </a:solidFill>
        </p:spPr>
        <p:txBody>
          <a:bodyPr lIns="228600" tIns="155448" rIns="228600" bIns="228600"/>
          <a:lstStyle>
            <a:lvl1pPr>
              <a:defRPr>
                <a:solidFill>
                  <a:schemeClr val="bg2"/>
                </a:solidFill>
              </a:defRPr>
            </a:lvl1pPr>
            <a:lvl2pPr>
              <a:defRPr sz="1333">
                <a:solidFill>
                  <a:schemeClr val="bg2"/>
                </a:solidFill>
              </a:defRPr>
            </a:lvl2pPr>
            <a:lvl3pPr>
              <a:defRPr sz="1333">
                <a:solidFill>
                  <a:schemeClr val="bg2"/>
                </a:solidFill>
              </a:defRPr>
            </a:lvl3pPr>
            <a:lvl4pPr>
              <a:defRPr sz="1333">
                <a:solidFill>
                  <a:schemeClr val="bg2"/>
                </a:solidFill>
              </a:defRPr>
            </a:lvl4pPr>
            <a:lvl5pPr>
              <a:defRPr sz="1333">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Tree>
    <p:extLst>
      <p:ext uri="{BB962C8B-B14F-4D97-AF65-F5344CB8AC3E}">
        <p14:creationId xmlns:p14="http://schemas.microsoft.com/office/powerpoint/2010/main" val="2644564311"/>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3048000" cy="6858000"/>
          </a:xfrm>
          <a:solidFill>
            <a:schemeClr val="tx1"/>
          </a:solidFill>
        </p:spPr>
        <p:txBody>
          <a:bodyPr lIns="228600" tIns="192024" rIns="228600" bIns="228600"/>
          <a:lstStyle>
            <a:lvl1pPr>
              <a:defRPr sz="2133">
                <a:solidFill>
                  <a:schemeClr val="bg2"/>
                </a:solidFill>
              </a:defRPr>
            </a:lvl1pPr>
            <a:lvl2pPr>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3048000" y="0"/>
            <a:ext cx="3048000" cy="6858000"/>
          </a:xfrm>
          <a:solidFill>
            <a:schemeClr val="accent2"/>
          </a:solidFill>
        </p:spPr>
        <p:txBody>
          <a:bodyPr lIns="228600" tIns="192024" rIns="228600" bIns="228600"/>
          <a:lstStyle>
            <a:lvl1pPr>
              <a:defRPr sz="1867">
                <a:solidFill>
                  <a:schemeClr val="bg2"/>
                </a:solidFill>
              </a:defRPr>
            </a:lvl1pPr>
            <a:lvl2pPr>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a:t>Click to edit Master text styles</a:t>
            </a:r>
          </a:p>
        </p:txBody>
      </p:sp>
      <p:sp>
        <p:nvSpPr>
          <p:cNvPr id="15" name="Content Placeholder 14"/>
          <p:cNvSpPr>
            <a:spLocks noGrp="1"/>
          </p:cNvSpPr>
          <p:nvPr>
            <p:ph sz="quarter" idx="21"/>
          </p:nvPr>
        </p:nvSpPr>
        <p:spPr>
          <a:xfrm>
            <a:off x="6096000" y="0"/>
            <a:ext cx="3048000" cy="6858000"/>
          </a:xfrm>
          <a:solidFill>
            <a:schemeClr val="accent3"/>
          </a:solidFill>
        </p:spPr>
        <p:txBody>
          <a:bodyPr lIns="228600" tIns="192024" rIns="228600" bIns="228600"/>
          <a:lstStyle>
            <a:lvl1pPr>
              <a:defRPr sz="1867">
                <a:solidFill>
                  <a:schemeClr val="bg2"/>
                </a:solidFill>
              </a:defRPr>
            </a:lvl1pPr>
            <a:lvl2pPr>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9144000" y="0"/>
            <a:ext cx="3048000" cy="6858000"/>
          </a:xfrm>
          <a:solidFill>
            <a:schemeClr val="tx2">
              <a:lumMod val="75000"/>
            </a:schemeClr>
          </a:solidFill>
        </p:spPr>
        <p:txBody>
          <a:bodyPr lIns="228600" tIns="192024" rIns="228600" bIns="228600"/>
          <a:lstStyle>
            <a:lvl1pPr>
              <a:defRPr sz="1867">
                <a:solidFill>
                  <a:schemeClr val="bg2"/>
                </a:solidFill>
              </a:defRPr>
            </a:lvl1pPr>
            <a:lvl2pPr>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Tree>
    <p:extLst>
      <p:ext uri="{BB962C8B-B14F-4D97-AF65-F5344CB8AC3E}">
        <p14:creationId xmlns:p14="http://schemas.microsoft.com/office/powerpoint/2010/main" val="134404295"/>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
        <p:nvSpPr>
          <p:cNvPr id="6" name="Text Placeholder 5"/>
          <p:cNvSpPr>
            <a:spLocks noGrp="1"/>
          </p:cNvSpPr>
          <p:nvPr>
            <p:ph type="body" sz="quarter" idx="12"/>
          </p:nvPr>
        </p:nvSpPr>
        <p:spPr>
          <a:xfrm>
            <a:off x="304800" y="1463041"/>
            <a:ext cx="2438400" cy="4668593"/>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89179584"/>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
        <p:nvSpPr>
          <p:cNvPr id="7" name="Text Placeholder 6"/>
          <p:cNvSpPr>
            <a:spLocks noGrp="1"/>
          </p:cNvSpPr>
          <p:nvPr>
            <p:ph type="body" sz="quarter" idx="12"/>
          </p:nvPr>
        </p:nvSpPr>
        <p:spPr>
          <a:xfrm>
            <a:off x="304800" y="1488651"/>
            <a:ext cx="2438400" cy="4605867"/>
          </a:xfrm>
        </p:spPr>
        <p:txBody>
          <a:bodyPr/>
          <a:lstStyle>
            <a:lvl1pPr>
              <a:defRPr sz="1867"/>
            </a:lvl1pPr>
            <a:lvl2pPr>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3352800" y="889000"/>
            <a:ext cx="8534400" cy="50990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76145101"/>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
        <p:nvSpPr>
          <p:cNvPr id="7" name="Text Placeholder 6"/>
          <p:cNvSpPr>
            <a:spLocks noGrp="1"/>
          </p:cNvSpPr>
          <p:nvPr>
            <p:ph type="body" sz="quarter" idx="12"/>
          </p:nvPr>
        </p:nvSpPr>
        <p:spPr>
          <a:xfrm>
            <a:off x="304800" y="1488651"/>
            <a:ext cx="2438400" cy="4605867"/>
          </a:xfrm>
        </p:spPr>
        <p:txBody>
          <a:bodyPr/>
          <a:lstStyle>
            <a:lvl1pPr>
              <a:defRPr sz="1867"/>
            </a:lvl1pPr>
            <a:lvl2pPr>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83505140"/>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
        <p:nvSpPr>
          <p:cNvPr id="7" name="Text Placeholder 6"/>
          <p:cNvSpPr>
            <a:spLocks noGrp="1"/>
          </p:cNvSpPr>
          <p:nvPr>
            <p:ph type="body" sz="quarter" idx="12"/>
          </p:nvPr>
        </p:nvSpPr>
        <p:spPr>
          <a:xfrm>
            <a:off x="304800" y="1463040"/>
            <a:ext cx="2438400" cy="4669536"/>
          </a:xfrm>
        </p:spPr>
        <p:txBody>
          <a:bodyPr/>
          <a:lstStyle>
            <a:lvl1pPr>
              <a:defRPr sz="2133"/>
            </a:lvl1pPr>
            <a:lvl2pPr>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3352800" y="1499616"/>
            <a:ext cx="2438400" cy="4608576"/>
          </a:xfrm>
        </p:spPr>
        <p:txBody>
          <a:bodyPr/>
          <a:lstStyle>
            <a:lvl1pPr>
              <a:defRPr sz="1867"/>
            </a:lvl1pPr>
            <a:lvl2pPr marL="0" indent="0">
              <a:buNone/>
              <a:defRPr sz="1333"/>
            </a:lvl2pPr>
            <a:lvl3pPr>
              <a:defRPr sz="1333"/>
            </a:lvl3pPr>
            <a:lvl4pPr>
              <a:defRPr sz="1333"/>
            </a:lvl4pPr>
            <a:lvl5pPr>
              <a:defRPr sz="133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Picture Placeholder 11"/>
          <p:cNvSpPr>
            <a:spLocks noGrp="1"/>
          </p:cNvSpPr>
          <p:nvPr>
            <p:ph type="pic" sz="quarter" idx="14"/>
          </p:nvPr>
        </p:nvSpPr>
        <p:spPr>
          <a:xfrm>
            <a:off x="6096000" y="0"/>
            <a:ext cx="6096000" cy="6858000"/>
          </a:xfrm>
        </p:spPr>
        <p:txBody>
          <a:bodyPr/>
          <a:lstStyle/>
          <a:p>
            <a:r>
              <a:rPr lang="en-US"/>
              <a:t>Drag picture to placeholder or click icon to add</a:t>
            </a:r>
          </a:p>
        </p:txBody>
      </p:sp>
    </p:spTree>
    <p:extLst>
      <p:ext uri="{BB962C8B-B14F-4D97-AF65-F5344CB8AC3E}">
        <p14:creationId xmlns:p14="http://schemas.microsoft.com/office/powerpoint/2010/main" val="310841553"/>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
        <p:nvSpPr>
          <p:cNvPr id="7" name="Text Placeholder 6"/>
          <p:cNvSpPr>
            <a:spLocks noGrp="1"/>
          </p:cNvSpPr>
          <p:nvPr>
            <p:ph type="body" sz="quarter" idx="12"/>
          </p:nvPr>
        </p:nvSpPr>
        <p:spPr>
          <a:xfrm>
            <a:off x="304800" y="1463040"/>
            <a:ext cx="2438400" cy="4669536"/>
          </a:xfrm>
        </p:spPr>
        <p:txBody>
          <a:bodyPr/>
          <a:lstStyle>
            <a:lvl1pPr>
              <a:defRPr sz="2133"/>
            </a:lvl1pPr>
            <a:lvl2pPr>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3352800" y="1488017"/>
            <a:ext cx="2438400" cy="4608576"/>
          </a:xfrm>
        </p:spPr>
        <p:txBody>
          <a:bodyPr/>
          <a:lstStyle>
            <a:lvl1pPr>
              <a:defRPr sz="1867"/>
            </a:lvl1pPr>
            <a:lvl2pPr marL="0" indent="0">
              <a:buNone/>
              <a:defRPr sz="1333"/>
            </a:lvl2pPr>
            <a:lvl3pPr>
              <a:defRPr sz="1333"/>
            </a:lvl3pPr>
            <a:lvl4pPr>
              <a:defRPr sz="1333"/>
            </a:lvl4pPr>
            <a:lvl5pPr>
              <a:defRPr sz="133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4"/>
          </p:nvPr>
        </p:nvSpPr>
        <p:spPr>
          <a:xfrm>
            <a:off x="6267189" y="1402080"/>
            <a:ext cx="5620011" cy="4608576"/>
          </a:xfrm>
        </p:spPr>
        <p:txBody>
          <a:bodyPr/>
          <a:lstStyle>
            <a:lvl1pPr marL="156629" indent="-156629">
              <a:tabLst/>
              <a:defRPr sz="3200"/>
            </a:lvl1pPr>
            <a:lvl2pPr marL="0" indent="0">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834091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5"/>
            <a:ext cx="5486400" cy="5870532"/>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Tree>
    <p:extLst>
      <p:ext uri="{BB962C8B-B14F-4D97-AF65-F5344CB8AC3E}">
        <p14:creationId xmlns:p14="http://schemas.microsoft.com/office/powerpoint/2010/main" val="1419449554"/>
      </p:ext>
    </p:extLst>
  </p:cSld>
  <p:clrMapOvr>
    <a:masterClrMapping/>
  </p:clrMapOvr>
  <p:hf hdr="0" dt="0"/>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
        <p:nvSpPr>
          <p:cNvPr id="6" name="Text Placeholder 5"/>
          <p:cNvSpPr>
            <a:spLocks noGrp="1"/>
          </p:cNvSpPr>
          <p:nvPr>
            <p:ph type="body" sz="quarter" idx="12"/>
          </p:nvPr>
        </p:nvSpPr>
        <p:spPr>
          <a:xfrm>
            <a:off x="304800" y="256033"/>
            <a:ext cx="2438400" cy="5878660"/>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3352800" y="300567"/>
            <a:ext cx="8534400" cy="6129867"/>
          </a:xfrm>
        </p:spPr>
        <p:txBody>
          <a:bodyPr/>
          <a:lstStyle/>
          <a:p>
            <a:r>
              <a:rPr lang="en-US"/>
              <a:t>Click icon to add table</a:t>
            </a:r>
          </a:p>
        </p:txBody>
      </p:sp>
    </p:spTree>
    <p:extLst>
      <p:ext uri="{BB962C8B-B14F-4D97-AF65-F5344CB8AC3E}">
        <p14:creationId xmlns:p14="http://schemas.microsoft.com/office/powerpoint/2010/main" val="1426869373"/>
      </p:ext>
    </p:extLst>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spTree>
    <p:extLst>
      <p:ext uri="{BB962C8B-B14F-4D97-AF65-F5344CB8AC3E}">
        <p14:creationId xmlns:p14="http://schemas.microsoft.com/office/powerpoint/2010/main" val="2989255412"/>
      </p:ext>
    </p:extLst>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90971"/>
      </p:ext>
    </p:extLst>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4096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
        <p:nvSpPr>
          <p:cNvPr id="6" name="Text Placeholder 5"/>
          <p:cNvSpPr>
            <a:spLocks noGrp="1"/>
          </p:cNvSpPr>
          <p:nvPr>
            <p:ph type="body" sz="quarter" idx="12"/>
          </p:nvPr>
        </p:nvSpPr>
        <p:spPr>
          <a:xfrm>
            <a:off x="304800" y="1524000"/>
            <a:ext cx="5486400" cy="4779264"/>
          </a:xfrm>
        </p:spPr>
        <p:txBody>
          <a:bodyPr/>
          <a:lstStyle>
            <a:lvl1pPr marL="0" indent="0">
              <a:spcBef>
                <a:spcPts val="0"/>
              </a:spcBef>
              <a:tabLst>
                <a:tab pos="5253435" algn="dec"/>
              </a:tabLst>
              <a:defRPr sz="1467"/>
            </a:lvl1pPr>
            <a:lvl2pPr marL="230712" indent="-230712">
              <a:spcBef>
                <a:spcPts val="0"/>
              </a:spcBef>
              <a:tabLst/>
              <a:defRPr/>
            </a:lvl2pPr>
            <a:lvl3pPr>
              <a:spcBef>
                <a:spcPts val="0"/>
              </a:spcBef>
              <a:defRPr/>
            </a:lvl3pPr>
            <a:lvl4pPr>
              <a:spcBef>
                <a:spcPts val="0"/>
              </a:spcBef>
              <a:defRPr/>
            </a:lvl4pPr>
            <a:lvl5pPr>
              <a:spcBef>
                <a:spcPts val="0"/>
              </a:spcBef>
              <a:defRPr/>
            </a:lvl5pPr>
          </a:lstStyle>
          <a:p>
            <a:pPr marL="0" marR="0" lvl="0"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a:t>Click to edit Master text styles</a:t>
            </a:r>
          </a:p>
        </p:txBody>
      </p:sp>
    </p:spTree>
    <p:extLst>
      <p:ext uri="{BB962C8B-B14F-4D97-AF65-F5344CB8AC3E}">
        <p14:creationId xmlns:p14="http://schemas.microsoft.com/office/powerpoint/2010/main" val="2262909431"/>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Cloud &amp; AI / </a:t>
            </a:r>
            <a:r>
              <a:rPr lang="en-US" dirty="0"/>
              <a:t>July 2018 / © 2018 IBM Corporation</a:t>
            </a:r>
          </a:p>
        </p:txBody>
      </p:sp>
      <p:pic>
        <p:nvPicPr>
          <p:cNvPr id="7" name="Picture 6"/>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234604" y="2914867"/>
            <a:ext cx="1722792" cy="701463"/>
          </a:xfrm>
          <a:prstGeom prst="rect">
            <a:avLst/>
          </a:prstGeom>
        </p:spPr>
      </p:pic>
    </p:spTree>
    <p:extLst>
      <p:ext uri="{BB962C8B-B14F-4D97-AF65-F5344CB8AC3E}">
        <p14:creationId xmlns:p14="http://schemas.microsoft.com/office/powerpoint/2010/main" val="1649044865"/>
      </p:ext>
    </p:extLst>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p:cSld name="Totally blank">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en-US" sz="2400" dirty="0">
              <a:solidFill>
                <a:srgbClr val="FFFFFF"/>
              </a:solidFill>
            </a:endParaRPr>
          </a:p>
        </p:txBody>
      </p:sp>
      <p:sp>
        <p:nvSpPr>
          <p:cNvPr id="8" name="Page #"/>
          <p:cNvSpPr txBox="1"/>
          <p:nvPr/>
        </p:nvSpPr>
        <p:spPr>
          <a:xfrm>
            <a:off x="9448800" y="6644640"/>
            <a:ext cx="2438400" cy="121920"/>
          </a:xfrm>
          <a:prstGeom prst="rect">
            <a:avLst/>
          </a:prstGeom>
          <a:noFill/>
        </p:spPr>
        <p:txBody>
          <a:bodyPr wrap="square" lIns="0" tIns="0" rIns="0" bIns="0" rtlCol="0">
            <a:noAutofit/>
          </a:bodyPr>
          <a:lstStyle/>
          <a:p>
            <a:pPr algn="r"/>
            <a:fld id="{AE37EF82-0B25-4B89-B1EA-AE4F268844BE}" type="slidenum">
              <a:rPr lang="en-US" sz="800" b="1" kern="600" spc="93">
                <a:solidFill>
                  <a:srgbClr val="467F1A"/>
                </a:solidFill>
                <a:cs typeface="Arial" panose="020B0604020202020204" pitchFamily="34" charset="0"/>
              </a:rPr>
              <a:pPr algn="r"/>
              <a:t>‹#›</a:t>
            </a:fld>
            <a:endParaRPr lang="en-US" sz="800" b="1" kern="600" spc="93" dirty="0">
              <a:solidFill>
                <a:srgbClr val="467F1A"/>
              </a:solidFill>
              <a:cs typeface="Arial" panose="020B0604020202020204" pitchFamily="34" charset="0"/>
            </a:endParaRPr>
          </a:p>
        </p:txBody>
      </p:sp>
    </p:spTree>
    <p:extLst>
      <p:ext uri="{BB962C8B-B14F-4D97-AF65-F5344CB8AC3E}">
        <p14:creationId xmlns:p14="http://schemas.microsoft.com/office/powerpoint/2010/main" val="2148719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304800" y="6437376"/>
            <a:ext cx="8534400" cy="182880"/>
          </a:xfrm>
        </p:spPr>
        <p:txBody>
          <a:bodyPr/>
          <a:lstStyle>
            <a:lvl1pPr>
              <a:defRPr>
                <a:solidFill>
                  <a:schemeClr val="tx1"/>
                </a:solidFill>
              </a:defRPr>
            </a:lvl1pPr>
          </a:lstStyle>
          <a:p>
            <a:r>
              <a:rPr lang="de-DE" dirty="0">
                <a:solidFill>
                  <a:srgbClr val="000000"/>
                </a:solidFill>
              </a:rPr>
              <a:t>IBM Cloud / DOC ID / Month XX, 2018 / © 2018 IBM Corporation</a:t>
            </a:r>
            <a:endParaRPr lang="en-US" dirty="0">
              <a:solidFill>
                <a:srgbClr val="000000"/>
              </a:solidFill>
            </a:endParaRPr>
          </a:p>
        </p:txBody>
      </p:sp>
      <p:sp>
        <p:nvSpPr>
          <p:cNvPr id="4" name="Title 3"/>
          <p:cNvSpPr>
            <a:spLocks noGrp="1"/>
          </p:cNvSpPr>
          <p:nvPr>
            <p:ph type="title"/>
          </p:nvPr>
        </p:nvSpPr>
        <p:spPr>
          <a:xfrm>
            <a:off x="304800" y="271708"/>
            <a:ext cx="5486401" cy="5972459"/>
          </a:xfrm>
        </p:spPr>
        <p:txBody>
          <a:bodyPr/>
          <a:lstStyle>
            <a:lvl1pPr>
              <a:lnSpc>
                <a:spcPct val="90000"/>
              </a:lnSpc>
              <a:defRPr sz="3200" b="0">
                <a:solidFill>
                  <a:schemeClr val="tx1"/>
                </a:solidFill>
              </a:defRPr>
            </a:lvl1pPr>
          </a:lstStyle>
          <a:p>
            <a:r>
              <a:rPr lang="en-US"/>
              <a:t>Click to edit Master title style</a:t>
            </a:r>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18001" t="20400" r="17675" b="20719"/>
          <a:stretch/>
        </p:blipFill>
        <p:spPr>
          <a:xfrm>
            <a:off x="5956299" y="540363"/>
            <a:ext cx="5729895" cy="4916867"/>
          </a:xfrm>
          <a:prstGeom prst="rect">
            <a:avLst/>
          </a:prstGeom>
        </p:spPr>
      </p:pic>
      <p:pic>
        <p:nvPicPr>
          <p:cNvPr id="9" name="Picture 8" descr="ibm_gry.png"/>
          <p:cNvPicPr>
            <a:picLocks noChangeAspect="1"/>
          </p:cNvPicPr>
          <p:nvPr userDrawn="1"/>
        </p:nvPicPr>
        <p:blipFill>
          <a:blip r:embed="rId3">
            <a:biLevel thresh="75000"/>
            <a:extLst>
              <a:ext uri="{28A0092B-C50C-407E-A947-70E740481C1C}">
                <a14:useLocalDpi xmlns:a14="http://schemas.microsoft.com/office/drawing/2010/main"/>
              </a:ext>
            </a:extLst>
          </a:blip>
          <a:stretch>
            <a:fillRect/>
          </a:stretch>
        </p:blipFill>
        <p:spPr>
          <a:xfrm>
            <a:off x="11191749" y="320061"/>
            <a:ext cx="695452" cy="281961"/>
          </a:xfrm>
          <a:prstGeom prst="rect">
            <a:avLst/>
          </a:prstGeom>
        </p:spPr>
      </p:pic>
      <p:pic>
        <p:nvPicPr>
          <p:cNvPr id="10" name="Picture 9"/>
          <p:cNvPicPr>
            <a:picLocks noChangeAspect="1"/>
          </p:cNvPicPr>
          <p:nvPr userDrawn="1"/>
        </p:nvPicPr>
        <p:blipFill rotWithShape="1">
          <a:blip r:embed="rId4">
            <a:extLst>
              <a:ext uri="{28A0092B-C50C-407E-A947-70E740481C1C}">
                <a14:useLocalDpi xmlns:a14="http://schemas.microsoft.com/office/drawing/2010/main" val="0"/>
              </a:ext>
            </a:extLst>
          </a:blip>
          <a:srcRect l="15172" t="28443" r="13568" b="27421"/>
          <a:stretch/>
        </p:blipFill>
        <p:spPr>
          <a:xfrm>
            <a:off x="9880913" y="6112935"/>
            <a:ext cx="2160569" cy="627264"/>
          </a:xfrm>
          <a:prstGeom prst="rect">
            <a:avLst/>
          </a:prstGeom>
        </p:spPr>
      </p:pic>
    </p:spTree>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tx1"/>
                </a:solidFill>
              </a:defRPr>
            </a:lvl1pPr>
          </a:lstStyle>
          <a:p>
            <a:r>
              <a:rPr lang="de-DE" dirty="0">
                <a:solidFill>
                  <a:srgbClr val="000000"/>
                </a:solidFill>
              </a:rPr>
              <a:t>IBM Cloud / DOC ID / Month XX, 2018 / © 2018 IBM Corporation</a:t>
            </a:r>
            <a:endParaRPr lang="en-US" dirty="0">
              <a:solidFill>
                <a:srgbClr val="000000"/>
              </a:solidFill>
            </a:endParaRPr>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D0BE6F14-FF48-0F4F-A8AA-2E3F25371E4A}" type="slidenum">
              <a:rPr lang="en-US" smtClean="0">
                <a:solidFill>
                  <a:srgbClr val="000000"/>
                </a:solidFill>
              </a:rPr>
              <a:pPr/>
              <a:t>‹#›</a:t>
            </a:fld>
            <a:endParaRPr lang="en-US" dirty="0">
              <a:solidFill>
                <a:srgbClr val="000000"/>
              </a:solidFill>
            </a:endParaRPr>
          </a:p>
        </p:txBody>
      </p:sp>
      <p:sp>
        <p:nvSpPr>
          <p:cNvPr id="5" name="Title 4"/>
          <p:cNvSpPr>
            <a:spLocks noGrp="1"/>
          </p:cNvSpPr>
          <p:nvPr>
            <p:ph type="title"/>
          </p:nvPr>
        </p:nvSpPr>
        <p:spPr>
          <a:xfrm>
            <a:off x="304800" y="268224"/>
            <a:ext cx="5486400" cy="5991669"/>
          </a:xfrm>
        </p:spPr>
        <p:txBody>
          <a:bodyPr/>
          <a:lstStyle>
            <a:lvl1pPr>
              <a:lnSpc>
                <a:spcPct val="90000"/>
              </a:lnSpc>
              <a:defRPr>
                <a:solidFill>
                  <a:schemeClr val="tx1"/>
                </a:solidFill>
              </a:defRPr>
            </a:lvl1pPr>
          </a:lstStyle>
          <a:p>
            <a:r>
              <a:rPr lang="en-US"/>
              <a:t>Click to edit Master title style</a:t>
            </a:r>
            <a:endParaRPr lang="en-US" dirty="0"/>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4096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
        <p:nvSpPr>
          <p:cNvPr id="6" name="Text Placeholder 5"/>
          <p:cNvSpPr>
            <a:spLocks noGrp="1"/>
          </p:cNvSpPr>
          <p:nvPr>
            <p:ph type="body" sz="quarter" idx="12"/>
          </p:nvPr>
        </p:nvSpPr>
        <p:spPr>
          <a:xfrm>
            <a:off x="304800" y="1498600"/>
            <a:ext cx="5486400" cy="4779264"/>
          </a:xfrm>
        </p:spPr>
        <p:txBody>
          <a:bodyPr/>
          <a:lstStyle>
            <a:lvl1pPr marL="0" indent="0">
              <a:spcBef>
                <a:spcPts val="0"/>
              </a:spcBef>
              <a:tabLst>
                <a:tab pos="5253435" algn="dec"/>
              </a:tabLst>
              <a:defRPr/>
            </a:lvl1pPr>
            <a:lvl2pPr marL="230712" indent="-230712">
              <a:spcBef>
                <a:spcPts val="0"/>
              </a:spcBef>
              <a:tabLst/>
              <a:defRPr/>
            </a:lvl2pPr>
            <a:lvl3pPr>
              <a:spcBef>
                <a:spcPts val="0"/>
              </a:spcBef>
              <a:defRPr/>
            </a:lvl3pPr>
            <a:lvl4pPr>
              <a:spcBef>
                <a:spcPts val="0"/>
              </a:spcBef>
              <a:defRPr/>
            </a:lvl4pPr>
            <a:lvl5pPr>
              <a:spcBef>
                <a:spcPts val="0"/>
              </a:spcBef>
              <a:defRPr/>
            </a:lvl5pPr>
          </a:lstStyle>
          <a:p>
            <a:pPr marL="0" marR="0" lvl="0"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6400800" y="1498600"/>
            <a:ext cx="5486400" cy="4779264"/>
          </a:xfrm>
        </p:spPr>
        <p:txBody>
          <a:bodyPr/>
          <a:lstStyle>
            <a:lvl1pPr marL="0" indent="0">
              <a:spcBef>
                <a:spcPts val="0"/>
              </a:spcBef>
              <a:tabLst>
                <a:tab pos="525343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609585" rtl="0" eaLnBrk="1" fontAlgn="auto" latinLnBrk="0" hangingPunct="1">
              <a:lnSpc>
                <a:spcPct val="100000"/>
              </a:lnSpc>
              <a:spcBef>
                <a:spcPts val="1467"/>
              </a:spcBef>
              <a:spcAft>
                <a:spcPts val="0"/>
              </a:spcAft>
              <a:buClrTx/>
              <a:buSzTx/>
              <a:buFont typeface="Arial"/>
              <a:buNone/>
              <a:tabLst>
                <a:tab pos="5364346"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304800" y="280417"/>
            <a:ext cx="5486400" cy="1338409"/>
          </a:xfrm>
        </p:spPr>
        <p:txBody>
          <a:bodyPr/>
          <a:lstStyle>
            <a:lvl1pPr>
              <a:defRPr sz="2133">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dirty="0">
                <a:solidFill>
                  <a:srgbClr val="000000"/>
                </a:solidFill>
              </a:rPr>
              <a:t>IBM Cloud / DOC ID / Month XX, 2018 / © 2018 IBM Corporation</a:t>
            </a:r>
            <a:endParaRPr lang="en-US" dirty="0">
              <a:solidFill>
                <a:srgbClr val="000000"/>
              </a:solidFill>
            </a:endParaRPr>
          </a:p>
        </p:txBody>
      </p:sp>
      <p:sp>
        <p:nvSpPr>
          <p:cNvPr id="8" name="Text Placeholder 7"/>
          <p:cNvSpPr>
            <a:spLocks noGrp="1"/>
          </p:cNvSpPr>
          <p:nvPr>
            <p:ph type="body" sz="quarter" idx="12"/>
          </p:nvPr>
        </p:nvSpPr>
        <p:spPr>
          <a:xfrm>
            <a:off x="304800" y="2015407"/>
            <a:ext cx="5486400" cy="4145280"/>
          </a:xfrm>
        </p:spPr>
        <p:txBody>
          <a:bodyPr/>
          <a:lstStyle>
            <a:lvl1pPr>
              <a:lnSpc>
                <a:spcPct val="90000"/>
              </a:lnSpc>
              <a:spcBef>
                <a:spcPts val="0"/>
              </a:spcBef>
              <a:defRPr sz="12800" b="1" baseline="0">
                <a:solidFill>
                  <a:schemeClr val="tx1"/>
                </a:solidFill>
              </a:defRPr>
            </a:lvl1pPr>
          </a:lstStyle>
          <a:p>
            <a:pPr lvl="0"/>
            <a:r>
              <a:rPr lang="en-US"/>
              <a:t>Click to edit Master text styles</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508000"/>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Tree>
    <p:extLst>
      <p:ext uri="{BB962C8B-B14F-4D97-AF65-F5344CB8AC3E}">
        <p14:creationId xmlns:p14="http://schemas.microsoft.com/office/powerpoint/2010/main" val="367225892"/>
      </p:ext>
    </p:extLst>
  </p:cSld>
  <p:clrMapOvr>
    <a:masterClrMapping/>
  </p:clrMapOvr>
  <p:hf hdr="0" dt="0"/>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304800" y="280417"/>
            <a:ext cx="5486400" cy="1338409"/>
          </a:xfrm>
        </p:spPr>
        <p:txBody>
          <a:bodyPr/>
          <a:lstStyle>
            <a:lvl1pPr>
              <a:defRPr sz="2133">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dirty="0">
                <a:solidFill>
                  <a:srgbClr val="000000"/>
                </a:solidFill>
              </a:rPr>
              <a:t>IBM Cloud / DOC ID / Month XX, 2018 / © 2018 IBM Corporation</a:t>
            </a:r>
            <a:endParaRPr lang="en-US" dirty="0">
              <a:solidFill>
                <a:srgbClr val="000000"/>
              </a:solidFill>
            </a:endParaRPr>
          </a:p>
        </p:txBody>
      </p:sp>
      <p:sp>
        <p:nvSpPr>
          <p:cNvPr id="8" name="Text Placeholder 7"/>
          <p:cNvSpPr>
            <a:spLocks noGrp="1"/>
          </p:cNvSpPr>
          <p:nvPr>
            <p:ph type="body" sz="quarter" idx="12"/>
          </p:nvPr>
        </p:nvSpPr>
        <p:spPr>
          <a:xfrm>
            <a:off x="304800" y="2015407"/>
            <a:ext cx="5486400" cy="4145280"/>
          </a:xfrm>
        </p:spPr>
        <p:txBody>
          <a:bodyPr/>
          <a:lstStyle>
            <a:lvl1pPr>
              <a:lnSpc>
                <a:spcPct val="90000"/>
              </a:lnSpc>
              <a:spcBef>
                <a:spcPts val="0"/>
              </a:spcBef>
              <a:defRPr sz="12800" b="1" baseline="0">
                <a:solidFill>
                  <a:schemeClr val="tx1"/>
                </a:solidFill>
              </a:defRPr>
            </a:lvl1pPr>
          </a:lstStyle>
          <a:p>
            <a:pPr lvl="0"/>
            <a:r>
              <a:rPr lang="en-US"/>
              <a:t>Click to edit Master text styles</a:t>
            </a:r>
          </a:p>
        </p:txBody>
      </p:sp>
      <p:sp>
        <p:nvSpPr>
          <p:cNvPr id="6" name="Picture Placeholder 5"/>
          <p:cNvSpPr>
            <a:spLocks noGrp="1"/>
          </p:cNvSpPr>
          <p:nvPr>
            <p:ph type="pic" sz="quarter" idx="13"/>
          </p:nvPr>
        </p:nvSpPr>
        <p:spPr>
          <a:xfrm>
            <a:off x="6096000" y="0"/>
            <a:ext cx="6096000" cy="6858000"/>
          </a:xfrm>
        </p:spPr>
        <p:txBody>
          <a:bodyPr/>
          <a:lstStyle>
            <a:lvl1pPr>
              <a:defRPr>
                <a:solidFill>
                  <a:schemeClr val="tx1"/>
                </a:solidFill>
              </a:defRPr>
            </a:lvl1pPr>
          </a:lstStyle>
          <a:p>
            <a:r>
              <a:rPr lang="en-US" dirty="0"/>
              <a:t>Drag picture to placeholder or click icon to add</a:t>
            </a:r>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304800" y="353569"/>
            <a:ext cx="11582400" cy="5964767"/>
          </a:xfrm>
        </p:spPr>
        <p:txBody>
          <a:bodyPr/>
          <a:lstStyle>
            <a:lvl1pPr>
              <a:lnSpc>
                <a:spcPct val="90000"/>
              </a:lnSpc>
              <a:defRPr sz="128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Tree>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5"/>
            <a:ext cx="6916616" cy="6027740"/>
          </a:xfrm>
        </p:spPr>
        <p:txBody>
          <a:bodyPr/>
          <a:lstStyle>
            <a:lvl1pPr marL="156629" indent="-156629">
              <a:tabLst/>
              <a:defRPr>
                <a:solidFill>
                  <a:schemeClr val="tx1"/>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dirty="0">
                <a:solidFill>
                  <a:srgbClr val="000000"/>
                </a:solidFill>
              </a:rPr>
              <a:t>IBM Cloud / DOC ID / Month XX, 2018 / © 2018 IBM Corporation</a:t>
            </a:r>
            <a:endParaRPr lang="en-US" dirty="0">
              <a:solidFill>
                <a:srgbClr val="000000"/>
              </a:solidFill>
            </a:endParaRPr>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304800" y="548640"/>
            <a:ext cx="5486400" cy="5770733"/>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
        <p:nvSpPr>
          <p:cNvPr id="6" name="Text Placeholder 5"/>
          <p:cNvSpPr>
            <a:spLocks noGrp="1"/>
          </p:cNvSpPr>
          <p:nvPr>
            <p:ph type="body" sz="quarter" idx="12"/>
          </p:nvPr>
        </p:nvSpPr>
        <p:spPr>
          <a:xfrm>
            <a:off x="6400800" y="658368"/>
            <a:ext cx="5486400" cy="5599640"/>
          </a:xfrm>
        </p:spPr>
        <p:txBody>
          <a:bodyPr/>
          <a:lstStyle>
            <a:lvl1pPr>
              <a:spcBef>
                <a:spcPts val="1467"/>
              </a:spcBef>
              <a:spcAft>
                <a:spcPts val="0"/>
              </a:spcAft>
              <a:defRPr/>
            </a:lvl1pPr>
            <a:lvl2pPr>
              <a:spcBef>
                <a:spcPts val="1467"/>
              </a:spcBef>
              <a:defRPr/>
            </a:lvl2pPr>
            <a:lvl3pPr>
              <a:spcBef>
                <a:spcPts val="1467"/>
              </a:spcBef>
              <a:defRPr/>
            </a:lvl3pPr>
            <a:lvl4pPr>
              <a:spcBef>
                <a:spcPts val="1467"/>
              </a:spcBef>
              <a:defRPr/>
            </a:lvl4pPr>
            <a:lvl5pPr>
              <a:spcBef>
                <a:spcPts val="1467"/>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304800" y="267418"/>
            <a:ext cx="5486400" cy="400049"/>
          </a:xfrm>
        </p:spPr>
        <p:txBody>
          <a:bodyPr/>
          <a:lstStyle>
            <a:lvl1pPr>
              <a:defRPr sz="1467"/>
            </a:lvl1pPr>
          </a:lstStyle>
          <a:p>
            <a:pPr lvl="0"/>
            <a:r>
              <a:rPr lang="en-US"/>
              <a:t>Click to edit Master text styles</a:t>
            </a:r>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27914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
        <p:nvSpPr>
          <p:cNvPr id="8" name="Text Placeholder 7"/>
          <p:cNvSpPr>
            <a:spLocks noGrp="1"/>
          </p:cNvSpPr>
          <p:nvPr>
            <p:ph type="body" sz="quarter" idx="12"/>
          </p:nvPr>
        </p:nvSpPr>
        <p:spPr>
          <a:xfrm>
            <a:off x="304800" y="1499617"/>
            <a:ext cx="5486400" cy="4781127"/>
          </a:xfrm>
        </p:spPr>
        <p:txBody>
          <a:bodyPr/>
          <a:lstStyle>
            <a:lvl1pPr>
              <a:spcBef>
                <a:spcPts val="0"/>
              </a:spcBef>
              <a:defRPr sz="1867"/>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6400800" y="1499617"/>
            <a:ext cx="5486400" cy="4781127"/>
          </a:xfrm>
        </p:spPr>
        <p:txBody>
          <a:bodyPr/>
          <a:lstStyle>
            <a:lvl1pPr>
              <a:spcBef>
                <a:spcPts val="0"/>
              </a:spcBef>
              <a:defRPr sz="1867"/>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0" y="548640"/>
            <a:ext cx="8534400" cy="85344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
        <p:nvSpPr>
          <p:cNvPr id="6" name="Text Placeholder 5"/>
          <p:cNvSpPr>
            <a:spLocks noGrp="1"/>
          </p:cNvSpPr>
          <p:nvPr>
            <p:ph type="body" sz="quarter" idx="12"/>
          </p:nvPr>
        </p:nvSpPr>
        <p:spPr>
          <a:xfrm>
            <a:off x="6400800" y="1457960"/>
            <a:ext cx="5486400" cy="4786208"/>
          </a:xfrm>
        </p:spPr>
        <p:txBody>
          <a:bodyPr/>
          <a:lstStyle>
            <a:lvl1pPr>
              <a:defRPr sz="2133"/>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a:t>Click to edit Master text styles</a:t>
            </a:r>
          </a:p>
        </p:txBody>
      </p:sp>
      <p:sp>
        <p:nvSpPr>
          <p:cNvPr id="7" name="Text Placeholder 6"/>
          <p:cNvSpPr>
            <a:spLocks noGrp="1"/>
          </p:cNvSpPr>
          <p:nvPr>
            <p:ph type="body" sz="quarter" idx="14"/>
          </p:nvPr>
        </p:nvSpPr>
        <p:spPr>
          <a:xfrm>
            <a:off x="304800" y="1457961"/>
            <a:ext cx="5486400" cy="4786207"/>
          </a:xfrm>
        </p:spPr>
        <p:txBody>
          <a:bodyPr/>
          <a:lstStyle>
            <a:lvl1pPr>
              <a:defRPr sz="2133"/>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66954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
        <p:nvSpPr>
          <p:cNvPr id="6" name="Content Placeholder 5"/>
          <p:cNvSpPr>
            <a:spLocks noGrp="1"/>
          </p:cNvSpPr>
          <p:nvPr>
            <p:ph sz="quarter" idx="12"/>
          </p:nvPr>
        </p:nvSpPr>
        <p:spPr>
          <a:xfrm>
            <a:off x="304800" y="1327358"/>
            <a:ext cx="5486400" cy="4916809"/>
          </a:xfrm>
        </p:spPr>
        <p:txBody>
          <a:bodyPr/>
          <a:lstStyle>
            <a:lvl1pPr>
              <a:defRPr sz="3200"/>
            </a:lvl1pPr>
          </a:lstStyle>
          <a:p>
            <a:pPr lvl="0"/>
            <a:r>
              <a:rPr lang="en-US"/>
              <a:t>Click to edit Master text styles</a:t>
            </a:r>
          </a:p>
        </p:txBody>
      </p:sp>
      <p:sp>
        <p:nvSpPr>
          <p:cNvPr id="8" name="Content Placeholder 7"/>
          <p:cNvSpPr>
            <a:spLocks noGrp="1"/>
          </p:cNvSpPr>
          <p:nvPr>
            <p:ph sz="quarter" idx="13"/>
          </p:nvPr>
        </p:nvSpPr>
        <p:spPr>
          <a:xfrm>
            <a:off x="6400800" y="1488865"/>
            <a:ext cx="5486400" cy="4755303"/>
          </a:xfrm>
        </p:spPr>
        <p:txBody>
          <a:bodyPr/>
          <a:lstStyle>
            <a:lvl1pPr>
              <a:defRPr sz="1867"/>
            </a:lvl1pPr>
            <a:lvl2pPr>
              <a:defRPr sz="1867"/>
            </a:lvl2pPr>
            <a:lvl3pPr>
              <a:defRPr sz="1867"/>
            </a:lvl3pPr>
            <a:lvl4pPr>
              <a:defRPr sz="1867"/>
            </a:lvl4pPr>
            <a:lvl5pPr>
              <a:defRPr sz="18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0" y="548640"/>
            <a:ext cx="8534400" cy="85344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
        <p:nvSpPr>
          <p:cNvPr id="6" name="Text Placeholder 5"/>
          <p:cNvSpPr>
            <a:spLocks noGrp="1"/>
          </p:cNvSpPr>
          <p:nvPr>
            <p:ph type="body" sz="quarter" idx="12"/>
          </p:nvPr>
        </p:nvSpPr>
        <p:spPr>
          <a:xfrm>
            <a:off x="6400800" y="1457959"/>
            <a:ext cx="2438400" cy="4786207"/>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a:t>Click to edit Master text styles</a:t>
            </a:r>
          </a:p>
        </p:txBody>
      </p:sp>
      <p:sp>
        <p:nvSpPr>
          <p:cNvPr id="7" name="Text Placeholder 6"/>
          <p:cNvSpPr>
            <a:spLocks noGrp="1"/>
          </p:cNvSpPr>
          <p:nvPr>
            <p:ph type="body" sz="quarter" idx="14"/>
          </p:nvPr>
        </p:nvSpPr>
        <p:spPr>
          <a:xfrm>
            <a:off x="304800" y="1457959"/>
            <a:ext cx="2438400" cy="4786207"/>
          </a:xfrm>
        </p:spPr>
        <p:txBody>
          <a:bodyPr/>
          <a:lstStyle>
            <a:lvl1pPr>
              <a:spcBef>
                <a:spcPts val="1467"/>
              </a:spcBef>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3352800" y="1457959"/>
            <a:ext cx="2438400" cy="4786207"/>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9448800" y="1457959"/>
            <a:ext cx="2438400" cy="4786207"/>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6096000" y="0"/>
            <a:ext cx="6096000" cy="6858000"/>
          </a:xfrm>
        </p:spPr>
        <p:txBody>
          <a:bodyPr/>
          <a:lstStyle/>
          <a:p>
            <a:r>
              <a:rPr lang="en-US" dirty="0"/>
              <a:t>Drag picture to placeholder or click icon to add</a:t>
            </a:r>
          </a:p>
        </p:txBody>
      </p:sp>
      <p:sp>
        <p:nvSpPr>
          <p:cNvPr id="2" name="Title 1"/>
          <p:cNvSpPr>
            <a:spLocks noGrp="1"/>
          </p:cNvSpPr>
          <p:nvPr>
            <p:ph type="title"/>
          </p:nvPr>
        </p:nvSpPr>
        <p:spPr>
          <a:xfrm>
            <a:off x="304800" y="548640"/>
            <a:ext cx="5486400" cy="85344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a:t>Click to edit Master text styles</a:t>
            </a:r>
          </a:p>
        </p:txBody>
      </p:sp>
      <p:sp>
        <p:nvSpPr>
          <p:cNvPr id="7" name="Text Placeholder 6"/>
          <p:cNvSpPr>
            <a:spLocks noGrp="1"/>
          </p:cNvSpPr>
          <p:nvPr>
            <p:ph type="body" sz="quarter" idx="14"/>
          </p:nvPr>
        </p:nvSpPr>
        <p:spPr>
          <a:xfrm>
            <a:off x="304800" y="1463040"/>
            <a:ext cx="5486400" cy="4781127"/>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6096000" y="0"/>
            <a:ext cx="6096000" cy="6858000"/>
          </a:xfrm>
        </p:spPr>
        <p:txBody>
          <a:bodyPr/>
          <a:lstStyle/>
          <a:p>
            <a:r>
              <a:rPr lang="en-US" dirty="0"/>
              <a:t>Drag picture to placeholder or click icon to add</a:t>
            </a:r>
          </a:p>
        </p:txBody>
      </p:sp>
      <p:sp>
        <p:nvSpPr>
          <p:cNvPr id="2" name="Title 1"/>
          <p:cNvSpPr>
            <a:spLocks noGrp="1"/>
          </p:cNvSpPr>
          <p:nvPr>
            <p:ph type="title"/>
          </p:nvPr>
        </p:nvSpPr>
        <p:spPr>
          <a:xfrm>
            <a:off x="304800" y="268224"/>
            <a:ext cx="5486400" cy="85344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
        <p:nvSpPr>
          <p:cNvPr id="7" name="Text Placeholder 6"/>
          <p:cNvSpPr>
            <a:spLocks noGrp="1"/>
          </p:cNvSpPr>
          <p:nvPr>
            <p:ph type="body" sz="quarter" idx="14"/>
          </p:nvPr>
        </p:nvSpPr>
        <p:spPr>
          <a:xfrm>
            <a:off x="304800" y="1463039"/>
            <a:ext cx="2438400" cy="4781127"/>
          </a:xfrm>
        </p:spPr>
        <p:txBody>
          <a:bodyPr/>
          <a:lstStyle>
            <a:lvl1pPr>
              <a:spcBef>
                <a:spcPts val="1467"/>
              </a:spcBef>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3352800" y="1463039"/>
            <a:ext cx="2438400" cy="4781127"/>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bg2"/>
                </a:solidFill>
              </a:defRPr>
            </a:lvl1pPr>
          </a:lstStyle>
          <a:p>
            <a:r>
              <a:rPr lang="en-US" dirty="0">
                <a:solidFill>
                  <a:srgbClr val="000000"/>
                </a:solidFill>
              </a:rPr>
              <a:t>Accelerate digital transformation </a:t>
            </a:r>
            <a:r>
              <a:rPr lang="en-US">
                <a:solidFill>
                  <a:srgbClr val="000000"/>
                </a:solidFill>
              </a:rPr>
              <a:t>with Cloud &amp; AI / </a:t>
            </a:r>
            <a:r>
              <a:rPr lang="en-US" dirty="0">
                <a:solidFill>
                  <a:srgbClr val="000000"/>
                </a:solidFill>
              </a:rPr>
              <a:t>July 2018 / © 2018 IBM Corporation</a:t>
            </a:r>
          </a:p>
        </p:txBody>
      </p:sp>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5" name="Title 4"/>
          <p:cNvSpPr>
            <a:spLocks noGrp="1"/>
          </p:cNvSpPr>
          <p:nvPr>
            <p:ph type="title"/>
          </p:nvPr>
        </p:nvSpPr>
        <p:spPr>
          <a:xfrm>
            <a:off x="304800" y="268224"/>
            <a:ext cx="5486400" cy="5991669"/>
          </a:xfrm>
        </p:spPr>
        <p:txBody>
          <a:bodyPr/>
          <a:lstStyle>
            <a:lvl1pPr>
              <a:lnSpc>
                <a:spcPct val="90000"/>
              </a:lnSpc>
              <a:defRPr>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3323051868"/>
      </p:ext>
    </p:extLst>
  </p:cSld>
  <p:clrMapOvr>
    <a:masterClrMapping/>
  </p:clrMapOvr>
  <p:hf hd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6096001" y="3429000"/>
            <a:ext cx="6096000" cy="3429000"/>
          </a:xfrm>
          <a:solidFill>
            <a:schemeClr val="accent3"/>
          </a:solidFill>
        </p:spPr>
        <p:txBody>
          <a:bodyPr lIns="228600" tIns="192024" rIns="228600" bIns="228600"/>
          <a:lstStyle>
            <a:lvl1pPr>
              <a:defRPr sz="1867">
                <a:solidFill>
                  <a:schemeClr val="bg2"/>
                </a:solidFill>
              </a:defRPr>
            </a:lvl1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12" name="Text Placeholder 11"/>
          <p:cNvSpPr>
            <a:spLocks noGrp="1"/>
          </p:cNvSpPr>
          <p:nvPr>
            <p:ph type="body" sz="quarter" idx="13"/>
          </p:nvPr>
        </p:nvSpPr>
        <p:spPr>
          <a:xfrm>
            <a:off x="304800" y="243841"/>
            <a:ext cx="5486400" cy="400049"/>
          </a:xfrm>
        </p:spPr>
        <p:txBody>
          <a:bodyPr/>
          <a:lstStyle>
            <a:lvl1pPr>
              <a:defRPr sz="2133"/>
            </a:lvl1pPr>
          </a:lstStyle>
          <a:p>
            <a:pPr lvl="0"/>
            <a:r>
              <a:rPr lang="en-US" dirty="0"/>
              <a:t>Edit Master text styles</a:t>
            </a:r>
          </a:p>
        </p:txBody>
      </p:sp>
      <p:sp>
        <p:nvSpPr>
          <p:cNvPr id="7" name="Text Placeholder 6"/>
          <p:cNvSpPr>
            <a:spLocks noGrp="1"/>
          </p:cNvSpPr>
          <p:nvPr>
            <p:ph type="body" sz="quarter" idx="14"/>
          </p:nvPr>
        </p:nvSpPr>
        <p:spPr>
          <a:xfrm>
            <a:off x="304800" y="1463041"/>
            <a:ext cx="5486400" cy="4651641"/>
          </a:xfrm>
        </p:spPr>
        <p:txBody>
          <a:bodyPr/>
          <a:lstStyle>
            <a:lvl1pPr>
              <a:defRPr sz="2133"/>
            </a:lvl1pPr>
            <a:lvl2pPr>
              <a:defRPr sz="1867"/>
            </a:lvl2pPr>
            <a:lvl3pPr>
              <a:defRPr sz="1867"/>
            </a:lvl3pPr>
            <a:lvl4pPr>
              <a:defRPr sz="1867"/>
            </a:lvl4pPr>
            <a:lvl5pPr>
              <a:defRPr sz="18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9144000" y="0"/>
            <a:ext cx="3048000" cy="3429000"/>
          </a:xfrm>
          <a:solidFill>
            <a:schemeClr val="bg1"/>
          </a:solidFill>
        </p:spPr>
        <p:txBody>
          <a:bodyPr lIns="228600" tIns="192024" rIns="228600" bIns="228600"/>
          <a:lstStyle>
            <a:lvl1pPr>
              <a:defRPr sz="1867">
                <a:solidFill>
                  <a:schemeClr val="bg2"/>
                </a:solidFill>
              </a:defRPr>
            </a:lvl1pPr>
          </a:lstStyle>
          <a:p>
            <a:pPr lvl="0"/>
            <a:r>
              <a:rPr lang="en-US" dirty="0"/>
              <a:t>Edit Master text styles</a:t>
            </a:r>
          </a:p>
        </p:txBody>
      </p:sp>
      <p:sp>
        <p:nvSpPr>
          <p:cNvPr id="10" name="Content Placeholder 9"/>
          <p:cNvSpPr>
            <a:spLocks noGrp="1"/>
          </p:cNvSpPr>
          <p:nvPr>
            <p:ph sz="quarter" idx="16"/>
          </p:nvPr>
        </p:nvSpPr>
        <p:spPr>
          <a:xfrm>
            <a:off x="6096000" y="0"/>
            <a:ext cx="3048000" cy="3429000"/>
          </a:xfrm>
          <a:solidFill>
            <a:schemeClr val="accent2"/>
          </a:solidFill>
        </p:spPr>
        <p:txBody>
          <a:bodyPr lIns="228600" tIns="192024" rIns="228600" bIns="228600"/>
          <a:lstStyle>
            <a:lvl1pPr>
              <a:defRPr sz="1867">
                <a:solidFill>
                  <a:schemeClr val="bg2"/>
                </a:solidFill>
              </a:defRPr>
            </a:lvl1pPr>
          </a:lstStyle>
          <a:p>
            <a:pPr lvl="0"/>
            <a:r>
              <a:rPr lang="en-US" dirty="0"/>
              <a:t>Edit Master text styles</a:t>
            </a:r>
          </a:p>
        </p:txBody>
      </p:sp>
    </p:spTree>
    <p:extLst>
      <p:ext uri="{BB962C8B-B14F-4D97-AF65-F5344CB8AC3E}">
        <p14:creationId xmlns:p14="http://schemas.microsoft.com/office/powerpoint/2010/main" val="1535871680"/>
      </p:ext>
    </p:extLst>
  </p:cSld>
  <p:clrMapOvr>
    <a:masterClrMapping/>
  </p:clrMapOvr>
  <p:hf hdr="0" dt="0"/>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0" y="1377696"/>
            <a:ext cx="5486400" cy="47548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
        <p:nvSpPr>
          <p:cNvPr id="6" name="Text Placeholder 5"/>
          <p:cNvSpPr>
            <a:spLocks noGrp="1"/>
          </p:cNvSpPr>
          <p:nvPr>
            <p:ph type="body" sz="quarter" idx="12"/>
          </p:nvPr>
        </p:nvSpPr>
        <p:spPr>
          <a:xfrm>
            <a:off x="6400800" y="1463041"/>
            <a:ext cx="2438400" cy="4668593"/>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a:t>Click to edit Master text styles</a:t>
            </a:r>
          </a:p>
        </p:txBody>
      </p:sp>
      <p:sp>
        <p:nvSpPr>
          <p:cNvPr id="10" name="Text Placeholder 9"/>
          <p:cNvSpPr>
            <a:spLocks noGrp="1"/>
          </p:cNvSpPr>
          <p:nvPr>
            <p:ph type="body" sz="quarter" idx="16"/>
          </p:nvPr>
        </p:nvSpPr>
        <p:spPr>
          <a:xfrm>
            <a:off x="9448800" y="1463041"/>
            <a:ext cx="2438400" cy="4668593"/>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6096000" y="0"/>
            <a:ext cx="6096000" cy="6858000"/>
          </a:xfrm>
          <a:prstGeom prst="rect">
            <a:avLst/>
          </a:prstGeom>
          <a:solidFill>
            <a:schemeClr val="tx1"/>
          </a:solidFill>
        </p:spPr>
        <p:txBody>
          <a:bodyPr wrap="square" lIns="0" tIns="0" rIns="0" bIns="0" rtlCol="0" anchor="ctr">
            <a:noAutofit/>
          </a:bodyPr>
          <a:lstStyle/>
          <a:p>
            <a:pPr algn="ctr" defTabSz="914377"/>
            <a:endParaRPr lang="en-US" sz="1600" dirty="0">
              <a:solidFill>
                <a:srgbClr val="FFFFFF"/>
              </a:solidFill>
              <a:latin typeface="Arial"/>
              <a:cs typeface="Arial"/>
            </a:endParaRPr>
          </a:p>
        </p:txBody>
      </p:sp>
      <p:sp>
        <p:nvSpPr>
          <p:cNvPr id="2" name="Title 1"/>
          <p:cNvSpPr>
            <a:spLocks noGrp="1"/>
          </p:cNvSpPr>
          <p:nvPr>
            <p:ph type="title"/>
          </p:nvPr>
        </p:nvSpPr>
        <p:spPr>
          <a:xfrm>
            <a:off x="304800" y="1377696"/>
            <a:ext cx="5486400" cy="47548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solidFill>
                  <a:srgbClr val="FFFFFF"/>
                </a:solidFill>
              </a:rPr>
              <a:pPr/>
              <a:t>‹#›</a:t>
            </a:fld>
            <a:endParaRPr lang="en-US" dirty="0">
              <a:solidFill>
                <a:srgbClr val="FFFFFF"/>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
        <p:nvSpPr>
          <p:cNvPr id="6" name="Text Placeholder 5"/>
          <p:cNvSpPr>
            <a:spLocks noGrp="1"/>
          </p:cNvSpPr>
          <p:nvPr>
            <p:ph type="body" sz="quarter" idx="12"/>
          </p:nvPr>
        </p:nvSpPr>
        <p:spPr>
          <a:xfrm>
            <a:off x="6400800" y="1481716"/>
            <a:ext cx="5486400" cy="4668593"/>
          </a:xfrm>
        </p:spPr>
        <p:txBody>
          <a:bodyPr/>
          <a:lstStyle>
            <a:lvl1pPr>
              <a:defRPr>
                <a:solidFill>
                  <a:schemeClr val="bg2"/>
                </a:solidFill>
              </a:defRPr>
            </a:lvl1pPr>
            <a:lvl2pPr marL="0" indent="0">
              <a:spcBef>
                <a:spcPts val="1467"/>
              </a:spcBef>
              <a:buFontTx/>
              <a:buNone/>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a:t>Click to edit Master text styles</a:t>
            </a:r>
          </a:p>
        </p:txBody>
      </p:sp>
    </p:spTree>
  </p:cSld>
  <p:clrMapOvr>
    <a:masterClrMapping/>
  </p:clrMapOvr>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6096000" y="0"/>
            <a:ext cx="6096000" cy="6858000"/>
          </a:xfrm>
        </p:spPr>
        <p:txBody>
          <a:bodyPr/>
          <a:lstStyle/>
          <a:p>
            <a:r>
              <a:rPr lang="en-US" dirty="0"/>
              <a:t>Drag picture to placeholder or click icon to add</a:t>
            </a:r>
          </a:p>
        </p:txBody>
      </p:sp>
      <p:sp>
        <p:nvSpPr>
          <p:cNvPr id="2" name="Title 1"/>
          <p:cNvSpPr>
            <a:spLocks noGrp="1"/>
          </p:cNvSpPr>
          <p:nvPr>
            <p:ph type="title"/>
          </p:nvPr>
        </p:nvSpPr>
        <p:spPr>
          <a:xfrm>
            <a:off x="304800" y="268225"/>
            <a:ext cx="5486400" cy="587053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5"/>
            <a:ext cx="5486400" cy="587053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508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Tree>
  </p:cSld>
  <p:clrMapOvr>
    <a:masterClrMapping/>
  </p:clrMapOvr>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6096001" y="3429000"/>
            <a:ext cx="6096000" cy="3429000"/>
          </a:xfrm>
          <a:solidFill>
            <a:schemeClr val="accent3"/>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a:xfrm>
            <a:off x="9144000" y="6443224"/>
            <a:ext cx="2743200" cy="182880"/>
          </a:xfrm>
        </p:spPr>
        <p:txBody>
          <a:bodyPr/>
          <a:lstStyle>
            <a:lvl1pPr>
              <a:defRPr>
                <a:solidFill>
                  <a:schemeClr val="bg2"/>
                </a:solidFill>
              </a:defRPr>
            </a:lvl1pPr>
          </a:lstStyle>
          <a:p>
            <a:fld id="{D0BE6F14-FF48-0F4F-A8AA-2E3F25371E4A}" type="slidenum">
              <a:rPr lang="en-US" smtClean="0">
                <a:solidFill>
                  <a:srgbClr val="FFFFFF"/>
                </a:solidFill>
              </a:rPr>
              <a:pPr/>
              <a:t>‹#›</a:t>
            </a:fld>
            <a:endParaRPr lang="en-US" dirty="0">
              <a:solidFill>
                <a:srgbClr val="FFFFFF"/>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
        <p:nvSpPr>
          <p:cNvPr id="12" name="Text Placeholder 11"/>
          <p:cNvSpPr>
            <a:spLocks noGrp="1"/>
          </p:cNvSpPr>
          <p:nvPr>
            <p:ph type="body" sz="quarter" idx="13"/>
          </p:nvPr>
        </p:nvSpPr>
        <p:spPr>
          <a:xfrm>
            <a:off x="304800" y="243841"/>
            <a:ext cx="5486400" cy="400049"/>
          </a:xfrm>
        </p:spPr>
        <p:txBody>
          <a:bodyPr/>
          <a:lstStyle>
            <a:lvl1pPr>
              <a:defRPr sz="2133"/>
            </a:lvl1pPr>
          </a:lstStyle>
          <a:p>
            <a:pPr lvl="0"/>
            <a:r>
              <a:rPr lang="en-US" dirty="0"/>
              <a:t>Click to edit Master text styles</a:t>
            </a:r>
          </a:p>
        </p:txBody>
      </p:sp>
      <p:sp>
        <p:nvSpPr>
          <p:cNvPr id="7" name="Text Placeholder 6"/>
          <p:cNvSpPr>
            <a:spLocks noGrp="1"/>
          </p:cNvSpPr>
          <p:nvPr>
            <p:ph type="body" sz="quarter" idx="14"/>
          </p:nvPr>
        </p:nvSpPr>
        <p:spPr>
          <a:xfrm>
            <a:off x="304800" y="1463041"/>
            <a:ext cx="5486400" cy="4651641"/>
          </a:xfrm>
        </p:spPr>
        <p:txBody>
          <a:bodyPr/>
          <a:lstStyle>
            <a:lvl1pPr>
              <a:defRPr sz="2133"/>
            </a:lvl1pPr>
            <a:lvl2pPr>
              <a:defRPr sz="1867"/>
            </a:lvl2pPr>
            <a:lvl3pPr>
              <a:defRPr sz="1867"/>
            </a:lvl3pPr>
            <a:lvl4pPr>
              <a:defRPr sz="1867"/>
            </a:lvl4pPr>
            <a:lvl5pPr>
              <a:defRPr sz="1867"/>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9144000" y="0"/>
            <a:ext cx="3048000" cy="3429000"/>
          </a:xfrm>
          <a:solidFill>
            <a:schemeClr val="bg1"/>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6096000" y="0"/>
            <a:ext cx="3048000" cy="3429000"/>
          </a:xfrm>
          <a:solidFill>
            <a:schemeClr val="accent2"/>
          </a:solidFill>
        </p:spPr>
        <p:txBody>
          <a:bodyPr lIns="228600" tIns="192024" rIns="228600" bIns="228600"/>
          <a:lstStyle>
            <a:lvl1pPr>
              <a:defRPr sz="1867">
                <a:solidFill>
                  <a:schemeClr val="bg2"/>
                </a:solidFill>
              </a:defRPr>
            </a:lvl1pPr>
          </a:lstStyle>
          <a:p>
            <a:pPr lvl="0"/>
            <a:r>
              <a:rPr lang="en-US" dirty="0"/>
              <a:t>Click to edit Master text styles</a:t>
            </a:r>
          </a:p>
        </p:txBody>
      </p:sp>
    </p:spTree>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6096001" y="3429000"/>
            <a:ext cx="6096000" cy="3429000"/>
          </a:xfrm>
          <a:solidFill>
            <a:schemeClr val="accent3"/>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3429000"/>
            <a:ext cx="6096000" cy="3429000"/>
          </a:xfrm>
          <a:solidFill>
            <a:schemeClr val="tx1"/>
          </a:solidFill>
        </p:spPr>
        <p:txBody>
          <a:bodyPr lIns="228600" tIns="192024" rIns="228600" bIns="228600"/>
          <a:lstStyle>
            <a:lvl1pPr>
              <a:defRPr sz="1867">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solidFill>
                  <a:srgbClr val="FFFFFF"/>
                </a:solidFill>
              </a:rPr>
              <a:pPr/>
              <a:t>‹#›</a:t>
            </a:fld>
            <a:endParaRPr lang="en-US" dirty="0">
              <a:solidFill>
                <a:srgbClr val="FFFFFF"/>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dirty="0">
                <a:solidFill>
                  <a:srgbClr val="FFFFFF"/>
                </a:solidFill>
              </a:rPr>
              <a:t>IBM Cloud / DOC ID / Month XX, 2018 / © 2018 IBM Corporation</a:t>
            </a:r>
            <a:endParaRPr lang="en-US" dirty="0">
              <a:solidFill>
                <a:srgbClr val="FFFFFF"/>
              </a:solidFill>
            </a:endParaRPr>
          </a:p>
        </p:txBody>
      </p:sp>
      <p:sp>
        <p:nvSpPr>
          <p:cNvPr id="8" name="Content Placeholder 7"/>
          <p:cNvSpPr>
            <a:spLocks noGrp="1"/>
          </p:cNvSpPr>
          <p:nvPr>
            <p:ph sz="quarter" idx="15"/>
          </p:nvPr>
        </p:nvSpPr>
        <p:spPr>
          <a:xfrm>
            <a:off x="9144000" y="0"/>
            <a:ext cx="3048000" cy="3429000"/>
          </a:xfrm>
          <a:solidFill>
            <a:schemeClr val="accent2"/>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6096000" y="0"/>
            <a:ext cx="3048000" cy="3429000"/>
          </a:xfrm>
          <a:solidFill>
            <a:schemeClr val="tx1"/>
          </a:solidFill>
        </p:spPr>
        <p:txBody>
          <a:bodyPr lIns="228600" tIns="192024" rIns="228600" bIns="228600"/>
          <a:lstStyle>
            <a:lvl1pPr>
              <a:defRPr sz="1867">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6095999" cy="342900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9143997" y="3429000"/>
            <a:ext cx="3048000" cy="3429000"/>
          </a:xfrm>
          <a:solidFill>
            <a:schemeClr val="accent4">
              <a:lumMod val="60000"/>
              <a:lumOff val="40000"/>
            </a:schemeClr>
          </a:solidFill>
        </p:spPr>
        <p:txBody>
          <a:bodyPr lIns="228600" tIns="192024" rIns="228600" bIns="228600"/>
          <a:lstStyle>
            <a:lvl1pPr>
              <a:defRPr sz="1867">
                <a:solidFill>
                  <a:schemeClr val="bg1"/>
                </a:solidFill>
              </a:defRPr>
            </a:lvl1pPr>
          </a:lstStyle>
          <a:p>
            <a:pPr lvl="0"/>
            <a:r>
              <a:rPr lang="en-US" dirty="0"/>
              <a:t>Click to edit Master text styles</a:t>
            </a:r>
          </a:p>
        </p:txBody>
      </p:sp>
      <p:sp>
        <p:nvSpPr>
          <p:cNvPr id="10" name="Content Placeholder 9"/>
          <p:cNvSpPr>
            <a:spLocks noGrp="1"/>
          </p:cNvSpPr>
          <p:nvPr>
            <p:ph sz="quarter" idx="16"/>
          </p:nvPr>
        </p:nvSpPr>
        <p:spPr>
          <a:xfrm>
            <a:off x="3048000" y="3429000"/>
            <a:ext cx="3048000" cy="3429000"/>
          </a:xfrm>
          <a:solidFill>
            <a:schemeClr val="accent3"/>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6096002" y="3429000"/>
            <a:ext cx="3047996" cy="3429000"/>
          </a:xfrm>
          <a:solidFill>
            <a:schemeClr val="accent4"/>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3429000"/>
            <a:ext cx="3048000" cy="3429000"/>
          </a:xfrm>
          <a:solidFill>
            <a:schemeClr val="accent2"/>
          </a:solidFill>
        </p:spPr>
        <p:txBody>
          <a:bodyPr lIns="228600" tIns="192024" rIns="228600" bIns="228600"/>
          <a:lstStyle>
            <a:lvl1pPr>
              <a:defRPr sz="1867">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solidFill>
                  <a:srgbClr val="FFFFFF"/>
                </a:solidFill>
              </a:rPr>
              <a:pPr/>
              <a:t>‹#›</a:t>
            </a:fld>
            <a:endParaRPr lang="en-US" dirty="0">
              <a:solidFill>
                <a:srgbClr val="FFFFFF"/>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dirty="0">
                <a:solidFill>
                  <a:srgbClr val="FFFFFF"/>
                </a:solidFill>
              </a:rPr>
              <a:t>IBM Cloud / DOC ID / Month XX, 2018 / © 2018 IBM Corporation</a:t>
            </a:r>
            <a:endParaRPr lang="en-US" dirty="0">
              <a:solidFill>
                <a:srgbClr val="FFFFFF"/>
              </a:solidFill>
            </a:endParaRPr>
          </a:p>
        </p:txBody>
      </p:sp>
      <p:sp>
        <p:nvSpPr>
          <p:cNvPr id="6" name="Title 5"/>
          <p:cNvSpPr>
            <a:spLocks noGrp="1"/>
          </p:cNvSpPr>
          <p:nvPr>
            <p:ph type="title"/>
          </p:nvPr>
        </p:nvSpPr>
        <p:spPr>
          <a:xfrm>
            <a:off x="-1" y="-1"/>
            <a:ext cx="12191999" cy="3429001"/>
          </a:xfrm>
          <a:solidFill>
            <a:schemeClr val="tx1"/>
          </a:solidFill>
        </p:spPr>
        <p:txBody>
          <a:bodyPr lIns="228600" tIns="155448" rIns="228600" bIns="228600"/>
          <a:lstStyle>
            <a:lvl1pPr>
              <a:defRPr sz="6400">
                <a:solidFill>
                  <a:schemeClr val="bg2"/>
                </a:solidFill>
              </a:defRPr>
            </a:lvl1pPr>
          </a:lstStyle>
          <a:p>
            <a:r>
              <a:rPr lang="en-US"/>
              <a:t>Click to edit Master title style</a:t>
            </a:r>
            <a:endParaRPr lang="en-US" dirty="0"/>
          </a:p>
        </p:txBody>
      </p:sp>
    </p:spTree>
  </p:cSld>
  <p:clrMapOvr>
    <a:masterClrMapping/>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
        <p:nvSpPr>
          <p:cNvPr id="6" name="Title 5"/>
          <p:cNvSpPr>
            <a:spLocks noGrp="1"/>
          </p:cNvSpPr>
          <p:nvPr>
            <p:ph type="title"/>
          </p:nvPr>
        </p:nvSpPr>
        <p:spPr>
          <a:xfrm>
            <a:off x="-1" y="-1"/>
            <a:ext cx="12191999" cy="1720852"/>
          </a:xfrm>
          <a:solidFill>
            <a:schemeClr val="tx1"/>
          </a:solidFill>
        </p:spPr>
        <p:txBody>
          <a:bodyPr lIns="228600" tIns="201168" rIns="228600" bIns="228600"/>
          <a:lstStyle>
            <a:lvl1pPr>
              <a:defRPr sz="3200">
                <a:solidFill>
                  <a:schemeClr val="bg2"/>
                </a:solidFill>
              </a:defRPr>
            </a:lvl1pPr>
          </a:lstStyle>
          <a:p>
            <a:r>
              <a:rPr lang="en-US"/>
              <a:t>Click to edit Master title style</a:t>
            </a:r>
            <a:endParaRPr lang="en-US" dirty="0"/>
          </a:p>
        </p:txBody>
      </p:sp>
    </p:spTree>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3810000"/>
            <a:ext cx="3048000" cy="3048000"/>
          </a:xfrm>
          <a:solidFill>
            <a:schemeClr val="tx1"/>
          </a:solidFill>
        </p:spPr>
        <p:txBody>
          <a:bodyPr lIns="228600" tIns="155448" rIns="228600" bIns="228600"/>
          <a:lstStyle>
            <a:lvl1pPr>
              <a:defRPr>
                <a:solidFill>
                  <a:schemeClr val="bg2"/>
                </a:solidFill>
              </a:defRPr>
            </a:lvl1pPr>
            <a:lvl2pPr>
              <a:defRPr sz="1333">
                <a:solidFill>
                  <a:schemeClr val="bg2"/>
                </a:solidFill>
              </a:defRPr>
            </a:lvl2pPr>
            <a:lvl3pPr>
              <a:defRPr sz="1333">
                <a:solidFill>
                  <a:schemeClr val="bg2"/>
                </a:solidFill>
              </a:defRPr>
            </a:lvl3pPr>
            <a:lvl4pPr>
              <a:defRPr sz="1333">
                <a:solidFill>
                  <a:schemeClr val="bg2"/>
                </a:solidFill>
              </a:defRPr>
            </a:lvl4pPr>
            <a:lvl5pPr>
              <a:defRPr sz="1333">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dirty="0">
                <a:solidFill>
                  <a:srgbClr val="FFFFFF"/>
                </a:solidFill>
              </a:rPr>
              <a:t>IBM Cloud / DOC ID / Month XX, 2018 / © 2018 IBM Corporation</a:t>
            </a:r>
            <a:endParaRPr lang="en-US" dirty="0">
              <a:solidFill>
                <a:srgbClr val="FFFFFF"/>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6096001" y="3429000"/>
            <a:ext cx="6096000" cy="3429000"/>
          </a:xfrm>
          <a:solidFill>
            <a:schemeClr val="accent3"/>
          </a:solidFill>
        </p:spPr>
        <p:txBody>
          <a:bodyPr lIns="228600" tIns="192024" rIns="228600" bIns="228600"/>
          <a:lstStyle>
            <a:lvl1pPr>
              <a:defRPr sz="1867">
                <a:solidFill>
                  <a:schemeClr val="bg2"/>
                </a:solidFill>
              </a:defRPr>
            </a:lvl1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8" name="Content Placeholder 7"/>
          <p:cNvSpPr>
            <a:spLocks noGrp="1"/>
          </p:cNvSpPr>
          <p:nvPr>
            <p:ph sz="quarter" idx="15"/>
          </p:nvPr>
        </p:nvSpPr>
        <p:spPr>
          <a:xfrm>
            <a:off x="9144000" y="0"/>
            <a:ext cx="3048000" cy="3429000"/>
          </a:xfrm>
          <a:solidFill>
            <a:schemeClr val="accent2"/>
          </a:solidFill>
        </p:spPr>
        <p:txBody>
          <a:bodyPr lIns="228600" tIns="192024" rIns="228600" bIns="228600"/>
          <a:lstStyle>
            <a:lvl1pPr>
              <a:defRPr sz="1867">
                <a:solidFill>
                  <a:schemeClr val="bg2"/>
                </a:solidFill>
              </a:defRPr>
            </a:lvl1pPr>
          </a:lstStyle>
          <a:p>
            <a:pPr lvl="0"/>
            <a:r>
              <a:rPr lang="en-US" dirty="0"/>
              <a:t>Edit Master text styles</a:t>
            </a:r>
          </a:p>
        </p:txBody>
      </p:sp>
      <p:sp>
        <p:nvSpPr>
          <p:cNvPr id="10" name="Content Placeholder 9"/>
          <p:cNvSpPr>
            <a:spLocks noGrp="1"/>
          </p:cNvSpPr>
          <p:nvPr>
            <p:ph sz="quarter" idx="16"/>
          </p:nvPr>
        </p:nvSpPr>
        <p:spPr>
          <a:xfrm>
            <a:off x="6096000" y="0"/>
            <a:ext cx="3048000" cy="3429000"/>
          </a:xfrm>
          <a:solidFill>
            <a:schemeClr val="tx1"/>
          </a:solidFill>
        </p:spPr>
        <p:txBody>
          <a:bodyPr lIns="228600" tIns="192024" rIns="228600" bIns="228600"/>
          <a:lstStyle>
            <a:lvl1pPr>
              <a:defRPr sz="1867">
                <a:solidFill>
                  <a:schemeClr val="bg2"/>
                </a:solidFill>
              </a:defRPr>
            </a:lvl1pPr>
          </a:lstStyle>
          <a:p>
            <a:pPr lvl="0"/>
            <a:r>
              <a:rPr lang="en-US" dirty="0"/>
              <a:t>Edit Master text styles</a:t>
            </a:r>
          </a:p>
        </p:txBody>
      </p:sp>
      <p:sp>
        <p:nvSpPr>
          <p:cNvPr id="5" name="Content Placeholder 4"/>
          <p:cNvSpPr>
            <a:spLocks noGrp="1"/>
          </p:cNvSpPr>
          <p:nvPr>
            <p:ph sz="quarter" idx="18"/>
          </p:nvPr>
        </p:nvSpPr>
        <p:spPr>
          <a:xfrm>
            <a:off x="0" y="3429001"/>
            <a:ext cx="6096000" cy="2815167"/>
          </a:xfrm>
          <a:solidFill>
            <a:schemeClr val="tx1"/>
          </a:solidFill>
        </p:spPr>
        <p:txBody>
          <a:bodyPr lIns="228600" tIns="192024" rIns="228600" bIns="228600"/>
          <a:lstStyle>
            <a:lvl1pPr>
              <a:defRPr sz="1867">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Edit Master text styles</a:t>
            </a:r>
          </a:p>
        </p:txBody>
      </p:sp>
      <p:sp>
        <p:nvSpPr>
          <p:cNvPr id="6" name="Title 5"/>
          <p:cNvSpPr>
            <a:spLocks noGrp="1"/>
          </p:cNvSpPr>
          <p:nvPr>
            <p:ph type="title"/>
          </p:nvPr>
        </p:nvSpPr>
        <p:spPr>
          <a:xfrm>
            <a:off x="-1" y="-1"/>
            <a:ext cx="6095999" cy="3429001"/>
          </a:xfrm>
          <a:solidFill>
            <a:schemeClr val="accent2"/>
          </a:solidFill>
        </p:spPr>
        <p:txBody>
          <a:bodyPr lIns="228600" tIns="201168" rIns="228600" bIns="228600"/>
          <a:lstStyle>
            <a:lvl1pPr>
              <a:defRPr>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1730011807"/>
      </p:ext>
    </p:extLst>
  </p:cSld>
  <p:clrMapOvr>
    <a:masterClrMapping/>
  </p:clrMapOvr>
  <p:hf hdr="0" dt="0"/>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3048000" cy="6858000"/>
          </a:xfrm>
          <a:solidFill>
            <a:schemeClr val="tx1"/>
          </a:solidFill>
        </p:spPr>
        <p:txBody>
          <a:bodyPr lIns="228600" tIns="182880" rIns="228600" bIns="228600"/>
          <a:lstStyle>
            <a:lvl1pPr>
              <a:defRPr sz="2133">
                <a:solidFill>
                  <a:schemeClr val="bg2"/>
                </a:solidFill>
              </a:defRPr>
            </a:lvl1pPr>
            <a:lvl2pPr>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3048000" y="0"/>
            <a:ext cx="3048000" cy="6858000"/>
          </a:xfrm>
          <a:solidFill>
            <a:schemeClr val="accent2"/>
          </a:solidFill>
        </p:spPr>
        <p:txBody>
          <a:bodyPr lIns="228600" tIns="192024" rIns="228600" bIns="228600"/>
          <a:lstStyle>
            <a:lvl1pPr>
              <a:defRPr sz="1867">
                <a:solidFill>
                  <a:schemeClr val="bg2"/>
                </a:solidFill>
              </a:defRPr>
            </a:lvl1pPr>
            <a:lvl2pPr>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6096000" y="0"/>
            <a:ext cx="3048000" cy="6858000"/>
          </a:xfrm>
          <a:solidFill>
            <a:schemeClr val="accent3"/>
          </a:solidFill>
        </p:spPr>
        <p:txBody>
          <a:bodyPr lIns="228600" tIns="192024" rIns="228600" bIns="228600"/>
          <a:lstStyle>
            <a:lvl1pPr>
              <a:defRPr sz="1867">
                <a:solidFill>
                  <a:schemeClr val="bg2"/>
                </a:solidFill>
              </a:defRPr>
            </a:lvl1pPr>
            <a:lvl2pPr>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9144000" y="0"/>
            <a:ext cx="3048000" cy="6858000"/>
          </a:xfrm>
          <a:solidFill>
            <a:schemeClr val="accent4"/>
          </a:solidFill>
        </p:spPr>
        <p:txBody>
          <a:bodyPr lIns="228600" tIns="192024" rIns="228600" bIns="228600"/>
          <a:lstStyle>
            <a:lvl1pPr>
              <a:defRPr sz="1867">
                <a:solidFill>
                  <a:schemeClr val="bg2"/>
                </a:solidFill>
              </a:defRPr>
            </a:lvl1pPr>
            <a:lvl2pPr>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solidFill>
                  <a:srgbClr val="FFFFFF"/>
                </a:solidFill>
              </a:rPr>
              <a:pPr/>
              <a:t>‹#›</a:t>
            </a:fld>
            <a:endParaRPr lang="en-US" dirty="0">
              <a:solidFill>
                <a:srgbClr val="FFFFFF"/>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dirty="0">
                <a:solidFill>
                  <a:srgbClr val="FFFFFF"/>
                </a:solidFill>
              </a:rPr>
              <a:t>IBM Cloud / DOC ID / Month XX, 2018 / © 2018 IBM Corporation</a:t>
            </a:r>
            <a:endParaRPr lang="en-US" dirty="0">
              <a:solidFill>
                <a:srgbClr val="FFFFFF"/>
              </a:solidFill>
            </a:endParaRPr>
          </a:p>
        </p:txBody>
      </p:sp>
    </p:spTree>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
        <p:nvSpPr>
          <p:cNvPr id="6" name="Text Placeholder 5"/>
          <p:cNvSpPr>
            <a:spLocks noGrp="1"/>
          </p:cNvSpPr>
          <p:nvPr>
            <p:ph type="body" sz="quarter" idx="12"/>
          </p:nvPr>
        </p:nvSpPr>
        <p:spPr>
          <a:xfrm>
            <a:off x="304800" y="1463041"/>
            <a:ext cx="2438400" cy="4668593"/>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
        <p:nvSpPr>
          <p:cNvPr id="7" name="Text Placeholder 6"/>
          <p:cNvSpPr>
            <a:spLocks noGrp="1"/>
          </p:cNvSpPr>
          <p:nvPr>
            <p:ph type="body" sz="quarter" idx="12"/>
          </p:nvPr>
        </p:nvSpPr>
        <p:spPr>
          <a:xfrm>
            <a:off x="304800" y="1488651"/>
            <a:ext cx="2438400" cy="4605867"/>
          </a:xfrm>
        </p:spPr>
        <p:txBody>
          <a:bodyPr/>
          <a:lstStyle>
            <a:lvl1pPr>
              <a:defRPr sz="1867"/>
            </a:lvl1pPr>
            <a:lvl2pPr>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3352800" y="889000"/>
            <a:ext cx="8534400" cy="509905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
        <p:nvSpPr>
          <p:cNvPr id="7" name="Text Placeholder 6"/>
          <p:cNvSpPr>
            <a:spLocks noGrp="1"/>
          </p:cNvSpPr>
          <p:nvPr>
            <p:ph type="body" sz="quarter" idx="12"/>
          </p:nvPr>
        </p:nvSpPr>
        <p:spPr>
          <a:xfrm>
            <a:off x="304800" y="1488651"/>
            <a:ext cx="2438400" cy="4605867"/>
          </a:xfrm>
        </p:spPr>
        <p:txBody>
          <a:bodyPr/>
          <a:lstStyle>
            <a:lvl1pPr>
              <a:defRPr sz="1867"/>
            </a:lvl1pPr>
            <a:lvl2pPr>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
        <p:nvSpPr>
          <p:cNvPr id="7" name="Text Placeholder 6"/>
          <p:cNvSpPr>
            <a:spLocks noGrp="1"/>
          </p:cNvSpPr>
          <p:nvPr>
            <p:ph type="body" sz="quarter" idx="12"/>
          </p:nvPr>
        </p:nvSpPr>
        <p:spPr>
          <a:xfrm>
            <a:off x="304800" y="1463040"/>
            <a:ext cx="2438400" cy="4669536"/>
          </a:xfrm>
        </p:spPr>
        <p:txBody>
          <a:bodyPr/>
          <a:lstStyle>
            <a:lvl1pPr>
              <a:defRPr sz="2133"/>
            </a:lvl1pPr>
            <a:lvl2pPr>
              <a:defRPr sz="1467"/>
            </a:lvl2pPr>
            <a:lvl3pPr>
              <a:defRPr sz="1467"/>
            </a:lvl3pPr>
            <a:lvl4pPr>
              <a:defRPr sz="1467"/>
            </a:lvl4pPr>
            <a:lvl5pPr>
              <a:defRPr sz="1467"/>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3352800" y="1499616"/>
            <a:ext cx="2438400" cy="4608576"/>
          </a:xfrm>
        </p:spPr>
        <p:txBody>
          <a:bodyPr/>
          <a:lstStyle>
            <a:lvl1pPr>
              <a:defRPr sz="1867"/>
            </a:lvl1pPr>
            <a:lvl2pPr marL="0" indent="0">
              <a:buNone/>
              <a:defRPr sz="1333"/>
            </a:lvl2pPr>
            <a:lvl3pPr>
              <a:defRPr sz="1333"/>
            </a:lvl3pPr>
            <a:lvl4pPr>
              <a:defRPr sz="1333"/>
            </a:lvl4pPr>
            <a:lvl5pPr>
              <a:defRPr sz="1333"/>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6096000" y="0"/>
            <a:ext cx="6096000" cy="6858000"/>
          </a:xfrm>
        </p:spPr>
        <p:txBody>
          <a:bodyPr/>
          <a:lstStyle/>
          <a:p>
            <a:r>
              <a:rPr lang="en-US" dirty="0"/>
              <a:t>Drag picture to placeholder or click icon to add</a:t>
            </a:r>
          </a:p>
        </p:txBody>
      </p:sp>
    </p:spTree>
  </p:cSld>
  <p:clrMapOvr>
    <a:masterClrMapping/>
  </p:clrMapOvr>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
        <p:nvSpPr>
          <p:cNvPr id="7" name="Text Placeholder 6"/>
          <p:cNvSpPr>
            <a:spLocks noGrp="1"/>
          </p:cNvSpPr>
          <p:nvPr>
            <p:ph type="body" sz="quarter" idx="12"/>
          </p:nvPr>
        </p:nvSpPr>
        <p:spPr>
          <a:xfrm>
            <a:off x="304800" y="1463040"/>
            <a:ext cx="2438400" cy="4669536"/>
          </a:xfrm>
        </p:spPr>
        <p:txBody>
          <a:bodyPr/>
          <a:lstStyle>
            <a:lvl1pPr>
              <a:defRPr sz="2133"/>
            </a:lvl1pPr>
            <a:lvl2pPr>
              <a:defRPr sz="1467"/>
            </a:lvl2pPr>
            <a:lvl3pPr>
              <a:defRPr sz="1467"/>
            </a:lvl3pPr>
            <a:lvl4pPr>
              <a:defRPr sz="1467"/>
            </a:lvl4pPr>
            <a:lvl5pPr>
              <a:defRPr sz="1467"/>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3352800" y="1499616"/>
            <a:ext cx="2438400" cy="4608576"/>
          </a:xfrm>
        </p:spPr>
        <p:txBody>
          <a:bodyPr/>
          <a:lstStyle>
            <a:lvl1pPr>
              <a:defRPr sz="1867"/>
            </a:lvl1pPr>
            <a:lvl2pPr marL="0" indent="0">
              <a:buNone/>
              <a:defRPr sz="1333"/>
            </a:lvl2pPr>
            <a:lvl3pPr>
              <a:defRPr sz="1333"/>
            </a:lvl3pPr>
            <a:lvl4pPr>
              <a:defRPr sz="1333"/>
            </a:lvl4pPr>
            <a:lvl5pPr>
              <a:defRPr sz="1333"/>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6267189" y="1454615"/>
            <a:ext cx="5620011" cy="4608576"/>
          </a:xfrm>
        </p:spPr>
        <p:txBody>
          <a:bodyPr/>
          <a:lstStyle>
            <a:lvl1pPr marL="156629" indent="-156629">
              <a:tabLst/>
              <a:defRPr sz="3200"/>
            </a:lvl1pPr>
            <a:lvl2pPr marL="0" indent="0">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
        <p:nvSpPr>
          <p:cNvPr id="6" name="Text Placeholder 5"/>
          <p:cNvSpPr>
            <a:spLocks noGrp="1"/>
          </p:cNvSpPr>
          <p:nvPr>
            <p:ph type="body" sz="quarter" idx="12"/>
          </p:nvPr>
        </p:nvSpPr>
        <p:spPr>
          <a:xfrm>
            <a:off x="304800" y="256033"/>
            <a:ext cx="2438400" cy="5878660"/>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3352800" y="300567"/>
            <a:ext cx="8534400" cy="6129867"/>
          </a:xfrm>
        </p:spPr>
        <p:txBody>
          <a:bodyPr/>
          <a:lstStyle/>
          <a:p>
            <a:r>
              <a:rPr lang="en-US" dirty="0"/>
              <a:t>Click icon to add table</a:t>
            </a:r>
          </a:p>
        </p:txBody>
      </p:sp>
    </p:spTree>
  </p:cSld>
  <p:clrMapOvr>
    <a:masterClrMapping/>
  </p:clrMapOvr>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Tree>
  </p:cSld>
  <p:clrMapOvr>
    <a:masterClrMapping/>
  </p:clrMapOvr>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cSld>
  <p:clrMapOvr>
    <a:masterClrMapping/>
  </p:clrMapOvr>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40968"/>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sp>
        <p:nvSpPr>
          <p:cNvPr id="6" name="Text Placeholder 5"/>
          <p:cNvSpPr>
            <a:spLocks noGrp="1"/>
          </p:cNvSpPr>
          <p:nvPr>
            <p:ph type="body" sz="quarter" idx="12"/>
          </p:nvPr>
        </p:nvSpPr>
        <p:spPr>
          <a:xfrm>
            <a:off x="304800" y="1524000"/>
            <a:ext cx="5486400" cy="4779264"/>
          </a:xfrm>
        </p:spPr>
        <p:txBody>
          <a:bodyPr/>
          <a:lstStyle>
            <a:lvl1pPr marL="0" indent="0">
              <a:spcBef>
                <a:spcPts val="0"/>
              </a:spcBef>
              <a:tabLst>
                <a:tab pos="5253435" algn="dec"/>
              </a:tabLst>
              <a:defRPr sz="1467"/>
            </a:lvl1pPr>
            <a:lvl2pPr marL="230712" indent="-230712">
              <a:spcBef>
                <a:spcPts val="0"/>
              </a:spcBef>
              <a:tabLst/>
              <a:defRPr/>
            </a:lvl2pPr>
            <a:lvl3pPr>
              <a:spcBef>
                <a:spcPts val="0"/>
              </a:spcBef>
              <a:defRPr/>
            </a:lvl3pPr>
            <a:lvl4pPr>
              <a:spcBef>
                <a:spcPts val="0"/>
              </a:spcBef>
              <a:defRPr/>
            </a:lvl4pPr>
            <a:lvl5pPr>
              <a:spcBef>
                <a:spcPts val="0"/>
              </a:spcBef>
              <a:defRPr/>
            </a:lvl5pPr>
          </a:lstStyle>
          <a:p>
            <a:pPr marL="0" marR="0" lvl="0"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dirty="0"/>
              <a:t>Click to edit Master text styles</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9143997" y="3429000"/>
            <a:ext cx="3048000" cy="3429000"/>
          </a:xfrm>
          <a:solidFill>
            <a:schemeClr val="accent4">
              <a:lumMod val="60000"/>
              <a:lumOff val="40000"/>
            </a:schemeClr>
          </a:solidFill>
        </p:spPr>
        <p:txBody>
          <a:bodyPr lIns="228600" tIns="192024" rIns="228600" bIns="228600"/>
          <a:lstStyle>
            <a:lvl1pPr>
              <a:defRPr sz="1867">
                <a:solidFill>
                  <a:schemeClr val="bg1"/>
                </a:solidFill>
              </a:defRPr>
            </a:lvl1pPr>
          </a:lstStyle>
          <a:p>
            <a:pPr lvl="0"/>
            <a:r>
              <a:rPr lang="en-US" dirty="0"/>
              <a:t>Edit Master text styles</a:t>
            </a:r>
          </a:p>
        </p:txBody>
      </p:sp>
      <p:sp>
        <p:nvSpPr>
          <p:cNvPr id="10" name="Content Placeholder 9"/>
          <p:cNvSpPr>
            <a:spLocks noGrp="1"/>
          </p:cNvSpPr>
          <p:nvPr>
            <p:ph sz="quarter" idx="16"/>
          </p:nvPr>
        </p:nvSpPr>
        <p:spPr>
          <a:xfrm>
            <a:off x="3048000" y="3429000"/>
            <a:ext cx="3048000" cy="3429000"/>
          </a:xfrm>
          <a:solidFill>
            <a:schemeClr val="accent3"/>
          </a:solidFill>
        </p:spPr>
        <p:txBody>
          <a:bodyPr lIns="228600" tIns="192024" rIns="228600" bIns="228600"/>
          <a:lstStyle>
            <a:lvl1pPr>
              <a:defRPr sz="1867">
                <a:solidFill>
                  <a:schemeClr val="bg2"/>
                </a:solidFill>
              </a:defRPr>
            </a:lvl1pPr>
          </a:lstStyle>
          <a:p>
            <a:pPr lvl="0"/>
            <a:r>
              <a:rPr lang="en-US" dirty="0"/>
              <a:t>Edit Master text styles</a:t>
            </a:r>
          </a:p>
        </p:txBody>
      </p:sp>
      <p:sp>
        <p:nvSpPr>
          <p:cNvPr id="14" name="Content Placeholder 13"/>
          <p:cNvSpPr>
            <a:spLocks noGrp="1"/>
          </p:cNvSpPr>
          <p:nvPr>
            <p:ph sz="quarter" idx="17"/>
          </p:nvPr>
        </p:nvSpPr>
        <p:spPr>
          <a:xfrm>
            <a:off x="6096002" y="3429000"/>
            <a:ext cx="3047996" cy="3429000"/>
          </a:xfrm>
          <a:solidFill>
            <a:schemeClr val="accent4"/>
          </a:solidFill>
        </p:spPr>
        <p:txBody>
          <a:bodyPr lIns="228600" tIns="192024" rIns="228600" bIns="228600"/>
          <a:lstStyle>
            <a:lvl1pPr>
              <a:defRPr sz="1867">
                <a:solidFill>
                  <a:schemeClr val="bg2"/>
                </a:solidFill>
              </a:defRPr>
            </a:lvl1pPr>
          </a:lstStyle>
          <a:p>
            <a:pPr lvl="0"/>
            <a:r>
              <a:rPr lang="en-US" dirty="0"/>
              <a:t>Edit Master text styles</a:t>
            </a:r>
          </a:p>
        </p:txBody>
      </p:sp>
      <p:sp>
        <p:nvSpPr>
          <p:cNvPr id="5" name="Content Placeholder 4"/>
          <p:cNvSpPr>
            <a:spLocks noGrp="1"/>
          </p:cNvSpPr>
          <p:nvPr>
            <p:ph sz="quarter" idx="18"/>
          </p:nvPr>
        </p:nvSpPr>
        <p:spPr>
          <a:xfrm>
            <a:off x="0" y="3429000"/>
            <a:ext cx="3048000" cy="3429000"/>
          </a:xfrm>
          <a:solidFill>
            <a:schemeClr val="accent2"/>
          </a:solidFill>
        </p:spPr>
        <p:txBody>
          <a:bodyPr lIns="228600" tIns="192024" rIns="228600" bIns="228600"/>
          <a:lstStyle>
            <a:lvl1pPr>
              <a:defRPr sz="1867">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6" name="Title 5"/>
          <p:cNvSpPr>
            <a:spLocks noGrp="1"/>
          </p:cNvSpPr>
          <p:nvPr>
            <p:ph type="title"/>
          </p:nvPr>
        </p:nvSpPr>
        <p:spPr>
          <a:xfrm>
            <a:off x="-1" y="-1"/>
            <a:ext cx="12191999" cy="3429001"/>
          </a:xfrm>
          <a:solidFill>
            <a:schemeClr val="tx1"/>
          </a:solidFill>
        </p:spPr>
        <p:txBody>
          <a:bodyPr lIns="228600" tIns="155448" rIns="228600" bIns="228600"/>
          <a:lstStyle>
            <a:lvl1pPr>
              <a:defRPr sz="6400">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3936405831"/>
      </p:ext>
    </p:extLst>
  </p:cSld>
  <p:clrMapOvr>
    <a:masterClrMapping/>
  </p:clrMapOvr>
  <p:hf hdr="0" dt="0"/>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Month XX, 2018 / © 2018 IBM Corporation</a:t>
            </a:r>
            <a:endParaRPr lang="en-US" dirty="0">
              <a:solidFill>
                <a:srgbClr val="000000"/>
              </a:solidFill>
            </a:endParaRPr>
          </a:p>
        </p:txBody>
      </p:sp>
      <p:pic>
        <p:nvPicPr>
          <p:cNvPr id="5" name="Picture 4" descr="ibm_gry.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234604" y="2914867"/>
            <a:ext cx="1730144" cy="701463"/>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6" name="Title 5"/>
          <p:cNvSpPr>
            <a:spLocks noGrp="1"/>
          </p:cNvSpPr>
          <p:nvPr>
            <p:ph type="title"/>
          </p:nvPr>
        </p:nvSpPr>
        <p:spPr>
          <a:xfrm>
            <a:off x="-1" y="-1"/>
            <a:ext cx="12191999" cy="1720852"/>
          </a:xfrm>
          <a:solidFill>
            <a:schemeClr val="tx1"/>
          </a:solidFill>
        </p:spPr>
        <p:txBody>
          <a:bodyPr lIns="228600" tIns="201168" rIns="228600" bIns="228600"/>
          <a:lstStyle>
            <a:lvl1pPr>
              <a:defRPr sz="3200">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2252059643"/>
      </p:ext>
    </p:extLst>
  </p:cSld>
  <p:clrMapOvr>
    <a:masterClrMapping/>
  </p:clrMapOvr>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3810000"/>
            <a:ext cx="3048000" cy="3048000"/>
          </a:xfrm>
          <a:solidFill>
            <a:schemeClr val="tx1"/>
          </a:solidFill>
        </p:spPr>
        <p:txBody>
          <a:bodyPr lIns="228600" tIns="155448" rIns="228600" bIns="228600"/>
          <a:lstStyle>
            <a:lvl1pPr>
              <a:defRPr>
                <a:solidFill>
                  <a:schemeClr val="bg2"/>
                </a:solidFill>
              </a:defRPr>
            </a:lvl1pPr>
            <a:lvl2pPr>
              <a:defRPr sz="1333">
                <a:solidFill>
                  <a:schemeClr val="bg2"/>
                </a:solidFill>
              </a:defRPr>
            </a:lvl2pPr>
            <a:lvl3pPr>
              <a:defRPr sz="1333">
                <a:solidFill>
                  <a:schemeClr val="bg2"/>
                </a:solidFill>
              </a:defRPr>
            </a:lvl3pPr>
            <a:lvl4pPr>
              <a:defRPr sz="1333">
                <a:solidFill>
                  <a:schemeClr val="bg2"/>
                </a:solidFill>
              </a:defRPr>
            </a:lvl4pPr>
            <a:lvl5pPr>
              <a:defRPr sz="1333">
                <a:solidFill>
                  <a:schemeClr val="bg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Tree>
    <p:extLst>
      <p:ext uri="{BB962C8B-B14F-4D97-AF65-F5344CB8AC3E}">
        <p14:creationId xmlns:p14="http://schemas.microsoft.com/office/powerpoint/2010/main" val="2031727831"/>
      </p:ext>
    </p:extLst>
  </p:cSld>
  <p:clrMapOvr>
    <a:masterClrMapping/>
  </p:clrMapOvr>
  <p:hf hd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3048000" cy="6858000"/>
          </a:xfrm>
          <a:solidFill>
            <a:schemeClr val="tx1"/>
          </a:solidFill>
        </p:spPr>
        <p:txBody>
          <a:bodyPr lIns="228600" tIns="192024" rIns="228600" bIns="228600"/>
          <a:lstStyle>
            <a:lvl1pPr>
              <a:defRPr sz="2133">
                <a:solidFill>
                  <a:schemeClr val="bg2"/>
                </a:solidFill>
              </a:defRPr>
            </a:lvl1pPr>
            <a:lvl2pPr>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p:cNvSpPr>
            <a:spLocks noGrp="1"/>
          </p:cNvSpPr>
          <p:nvPr>
            <p:ph sz="quarter" idx="20"/>
          </p:nvPr>
        </p:nvSpPr>
        <p:spPr>
          <a:xfrm>
            <a:off x="3048000" y="0"/>
            <a:ext cx="3048000" cy="6858000"/>
          </a:xfrm>
          <a:solidFill>
            <a:schemeClr val="accent2"/>
          </a:solidFill>
        </p:spPr>
        <p:txBody>
          <a:bodyPr lIns="228600" tIns="192024" rIns="228600" bIns="228600"/>
          <a:lstStyle>
            <a:lvl1pPr>
              <a:defRPr sz="1867">
                <a:solidFill>
                  <a:schemeClr val="bg2"/>
                </a:solidFill>
              </a:defRPr>
            </a:lvl1pPr>
            <a:lvl2pPr>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dirty="0"/>
              <a:t>Edit Master text styles</a:t>
            </a:r>
          </a:p>
        </p:txBody>
      </p:sp>
      <p:sp>
        <p:nvSpPr>
          <p:cNvPr id="15" name="Content Placeholder 14"/>
          <p:cNvSpPr>
            <a:spLocks noGrp="1"/>
          </p:cNvSpPr>
          <p:nvPr>
            <p:ph sz="quarter" idx="21"/>
          </p:nvPr>
        </p:nvSpPr>
        <p:spPr>
          <a:xfrm>
            <a:off x="6096000" y="0"/>
            <a:ext cx="3048000" cy="6858000"/>
          </a:xfrm>
          <a:solidFill>
            <a:schemeClr val="accent3"/>
          </a:solidFill>
        </p:spPr>
        <p:txBody>
          <a:bodyPr lIns="228600" tIns="192024" rIns="228600" bIns="228600"/>
          <a:lstStyle>
            <a:lvl1pPr>
              <a:defRPr sz="1867">
                <a:solidFill>
                  <a:schemeClr val="bg2"/>
                </a:solidFill>
              </a:defRPr>
            </a:lvl1pPr>
            <a:lvl2pPr>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dirty="0"/>
              <a:t>Edit Master text styles</a:t>
            </a:r>
          </a:p>
        </p:txBody>
      </p:sp>
      <p:sp>
        <p:nvSpPr>
          <p:cNvPr id="17" name="Content Placeholder 16"/>
          <p:cNvSpPr>
            <a:spLocks noGrp="1"/>
          </p:cNvSpPr>
          <p:nvPr>
            <p:ph sz="quarter" idx="22"/>
          </p:nvPr>
        </p:nvSpPr>
        <p:spPr>
          <a:xfrm>
            <a:off x="9144000" y="0"/>
            <a:ext cx="3048000" cy="6858000"/>
          </a:xfrm>
          <a:solidFill>
            <a:schemeClr val="accent4"/>
          </a:solidFill>
        </p:spPr>
        <p:txBody>
          <a:bodyPr lIns="228600" tIns="192024" rIns="228600" bIns="228600"/>
          <a:lstStyle>
            <a:lvl1pPr>
              <a:defRPr sz="1867">
                <a:solidFill>
                  <a:schemeClr val="bg2"/>
                </a:solidFill>
              </a:defRPr>
            </a:lvl1pPr>
            <a:lvl2pPr>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Tree>
    <p:extLst>
      <p:ext uri="{BB962C8B-B14F-4D97-AF65-F5344CB8AC3E}">
        <p14:creationId xmlns:p14="http://schemas.microsoft.com/office/powerpoint/2010/main" val="4280355204"/>
      </p:ext>
    </p:extLst>
  </p:cSld>
  <p:clrMapOvr>
    <a:masterClrMapping/>
  </p:clrMapOvr>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6" name="Text Placeholder 5"/>
          <p:cNvSpPr>
            <a:spLocks noGrp="1"/>
          </p:cNvSpPr>
          <p:nvPr>
            <p:ph type="body" sz="quarter" idx="12"/>
          </p:nvPr>
        </p:nvSpPr>
        <p:spPr>
          <a:xfrm>
            <a:off x="304800" y="1463041"/>
            <a:ext cx="2438400" cy="4668593"/>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02408822"/>
      </p:ext>
    </p:extLst>
  </p:cSld>
  <p:clrMapOvr>
    <a:masterClrMapping/>
  </p:clrMapOvr>
  <p:hf hd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7" name="Text Placeholder 6"/>
          <p:cNvSpPr>
            <a:spLocks noGrp="1"/>
          </p:cNvSpPr>
          <p:nvPr>
            <p:ph type="body" sz="quarter" idx="12"/>
          </p:nvPr>
        </p:nvSpPr>
        <p:spPr>
          <a:xfrm>
            <a:off x="304800" y="1488651"/>
            <a:ext cx="2438400" cy="4605867"/>
          </a:xfrm>
        </p:spPr>
        <p:txBody>
          <a:bodyPr/>
          <a:lstStyle>
            <a:lvl1pPr>
              <a:defRPr sz="1867"/>
            </a:lvl1pPr>
            <a:lvl2pPr>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p:cNvSpPr>
            <a:spLocks noGrp="1"/>
          </p:cNvSpPr>
          <p:nvPr>
            <p:ph sz="quarter" idx="13"/>
          </p:nvPr>
        </p:nvSpPr>
        <p:spPr>
          <a:xfrm>
            <a:off x="3352800" y="889000"/>
            <a:ext cx="8534400" cy="5099051"/>
          </a:xfrm>
        </p:spPr>
        <p:txBody>
          <a:bodyPr/>
          <a:lstStyle>
            <a:lvl1pPr>
              <a:defRPr/>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33031977"/>
      </p:ext>
    </p:extLst>
  </p:cSld>
  <p:clrMapOvr>
    <a:masterClrMapping/>
  </p:clrMapOvr>
  <p:hf hd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7" name="Text Placeholder 6"/>
          <p:cNvSpPr>
            <a:spLocks noGrp="1"/>
          </p:cNvSpPr>
          <p:nvPr>
            <p:ph type="body" sz="quarter" idx="12"/>
          </p:nvPr>
        </p:nvSpPr>
        <p:spPr>
          <a:xfrm>
            <a:off x="304800" y="1488651"/>
            <a:ext cx="2438400" cy="4605867"/>
          </a:xfrm>
        </p:spPr>
        <p:txBody>
          <a:bodyPr/>
          <a:lstStyle>
            <a:lvl1pPr>
              <a:defRPr sz="1867"/>
            </a:lvl1pPr>
            <a:lvl2pPr>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42341960"/>
      </p:ext>
    </p:extLst>
  </p:cSld>
  <p:clrMapOvr>
    <a:masterClrMapping/>
  </p:clrMapOvr>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7" name="Text Placeholder 6"/>
          <p:cNvSpPr>
            <a:spLocks noGrp="1"/>
          </p:cNvSpPr>
          <p:nvPr>
            <p:ph type="body" sz="quarter" idx="12"/>
          </p:nvPr>
        </p:nvSpPr>
        <p:spPr>
          <a:xfrm>
            <a:off x="304800" y="1463040"/>
            <a:ext cx="2438400" cy="4669536"/>
          </a:xfrm>
        </p:spPr>
        <p:txBody>
          <a:bodyPr/>
          <a:lstStyle>
            <a:lvl1pPr>
              <a:defRPr sz="2133"/>
            </a:lvl1pPr>
            <a:lvl2pPr>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3352800" y="1499616"/>
            <a:ext cx="2438400" cy="4608576"/>
          </a:xfrm>
        </p:spPr>
        <p:txBody>
          <a:bodyPr/>
          <a:lstStyle>
            <a:lvl1pPr>
              <a:defRPr sz="1867"/>
            </a:lvl1pPr>
            <a:lvl2pPr marL="0" indent="0">
              <a:buNone/>
              <a:defRPr sz="1333"/>
            </a:lvl2pPr>
            <a:lvl3pPr>
              <a:defRPr sz="1333"/>
            </a:lvl3pPr>
            <a:lvl4pPr>
              <a:defRPr sz="1333"/>
            </a:lvl4pPr>
            <a:lvl5pPr>
              <a:defRPr sz="1333"/>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6096000" y="0"/>
            <a:ext cx="6096000" cy="6858000"/>
          </a:xfrm>
        </p:spPr>
        <p:txBody>
          <a:bodyPr/>
          <a:lstStyle>
            <a:lvl1pPr>
              <a:defRPr/>
            </a:lvl1pPr>
          </a:lstStyle>
          <a:p>
            <a:r>
              <a:rPr lang="en-US" dirty="0"/>
              <a:t>Click icon to add picture</a:t>
            </a:r>
          </a:p>
        </p:txBody>
      </p:sp>
    </p:spTree>
    <p:extLst>
      <p:ext uri="{BB962C8B-B14F-4D97-AF65-F5344CB8AC3E}">
        <p14:creationId xmlns:p14="http://schemas.microsoft.com/office/powerpoint/2010/main" val="1741876574"/>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40968"/>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dirty="0">
                <a:solidFill>
                  <a:srgbClr val="000000"/>
                </a:solidFill>
              </a:rPr>
              <a:t>Accelerate digital transformation </a:t>
            </a:r>
            <a:r>
              <a:rPr lang="en-US">
                <a:solidFill>
                  <a:srgbClr val="000000"/>
                </a:solidFill>
              </a:rPr>
              <a:t>with Cloud &amp; AI / </a:t>
            </a:r>
            <a:r>
              <a:rPr lang="en-US" dirty="0">
                <a:solidFill>
                  <a:srgbClr val="000000"/>
                </a:solidFill>
              </a:rPr>
              <a:t>July 2018 / © 2018 IBM Corporation</a:t>
            </a:r>
          </a:p>
        </p:txBody>
      </p:sp>
      <p:sp>
        <p:nvSpPr>
          <p:cNvPr id="6" name="Text Placeholder 5"/>
          <p:cNvSpPr>
            <a:spLocks noGrp="1"/>
          </p:cNvSpPr>
          <p:nvPr>
            <p:ph type="body" sz="quarter" idx="12"/>
          </p:nvPr>
        </p:nvSpPr>
        <p:spPr>
          <a:xfrm>
            <a:off x="304800" y="1498600"/>
            <a:ext cx="5486400" cy="4779264"/>
          </a:xfrm>
        </p:spPr>
        <p:txBody>
          <a:bodyPr/>
          <a:lstStyle>
            <a:lvl1pPr marL="0" indent="0">
              <a:spcBef>
                <a:spcPts val="0"/>
              </a:spcBef>
              <a:tabLst>
                <a:tab pos="5253435" algn="dec"/>
              </a:tabLst>
              <a:defRPr/>
            </a:lvl1pPr>
            <a:lvl2pPr marL="230712" indent="-230712">
              <a:spcBef>
                <a:spcPts val="0"/>
              </a:spcBef>
              <a:tabLst/>
              <a:defRPr/>
            </a:lvl2pPr>
            <a:lvl3pPr>
              <a:spcBef>
                <a:spcPts val="0"/>
              </a:spcBef>
              <a:defRPr/>
            </a:lvl3pPr>
            <a:lvl4pPr>
              <a:spcBef>
                <a:spcPts val="0"/>
              </a:spcBef>
              <a:defRPr/>
            </a:lvl4pPr>
            <a:lvl5pPr>
              <a:spcBef>
                <a:spcPts val="0"/>
              </a:spcBef>
              <a:defRPr/>
            </a:lvl5pPr>
          </a:lstStyle>
          <a:p>
            <a:pPr marL="0" marR="0" lvl="0"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dirty="0"/>
              <a:t>Edit Master text styles</a:t>
            </a:r>
          </a:p>
          <a:p>
            <a:pPr marL="0" marR="0" lvl="1"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dirty="0"/>
              <a:t>Second level</a:t>
            </a:r>
          </a:p>
          <a:p>
            <a:pPr marL="0" marR="0" lvl="2"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dirty="0"/>
              <a:t>Third level</a:t>
            </a:r>
          </a:p>
          <a:p>
            <a:pPr marL="0" marR="0" lvl="3"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dirty="0"/>
              <a:t>Fourth level</a:t>
            </a:r>
          </a:p>
          <a:p>
            <a:pPr marL="0" marR="0" lvl="4"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dirty="0"/>
              <a:t>Fifth level</a:t>
            </a:r>
          </a:p>
        </p:txBody>
      </p:sp>
      <p:sp>
        <p:nvSpPr>
          <p:cNvPr id="7" name="Text Placeholder 6"/>
          <p:cNvSpPr>
            <a:spLocks noGrp="1"/>
          </p:cNvSpPr>
          <p:nvPr>
            <p:ph type="body" sz="quarter" idx="13"/>
          </p:nvPr>
        </p:nvSpPr>
        <p:spPr>
          <a:xfrm>
            <a:off x="6400800" y="1498600"/>
            <a:ext cx="5486400" cy="4779264"/>
          </a:xfrm>
        </p:spPr>
        <p:txBody>
          <a:bodyPr/>
          <a:lstStyle>
            <a:lvl1pPr marL="0" indent="0">
              <a:spcBef>
                <a:spcPts val="0"/>
              </a:spcBef>
              <a:tabLst>
                <a:tab pos="525343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609585" rtl="0" eaLnBrk="1" fontAlgn="auto" latinLnBrk="0" hangingPunct="1">
              <a:lnSpc>
                <a:spcPct val="100000"/>
              </a:lnSpc>
              <a:spcBef>
                <a:spcPts val="1467"/>
              </a:spcBef>
              <a:spcAft>
                <a:spcPts val="0"/>
              </a:spcAft>
              <a:buClrTx/>
              <a:buSzTx/>
              <a:buFont typeface="Arial"/>
              <a:buNone/>
              <a:tabLst>
                <a:tab pos="5364346" algn="r"/>
              </a:tabLst>
              <a:defRPr/>
            </a:pPr>
            <a:r>
              <a:rPr lang="en-US" dirty="0"/>
              <a:t>Edit Master text styles</a:t>
            </a:r>
          </a:p>
          <a:p>
            <a:pPr marL="0" marR="0" lvl="1" indent="0" algn="l" defTabSz="609585" rtl="0" eaLnBrk="1" fontAlgn="auto" latinLnBrk="0" hangingPunct="1">
              <a:lnSpc>
                <a:spcPct val="100000"/>
              </a:lnSpc>
              <a:spcBef>
                <a:spcPts val="1467"/>
              </a:spcBef>
              <a:spcAft>
                <a:spcPts val="0"/>
              </a:spcAft>
              <a:buClrTx/>
              <a:buSzTx/>
              <a:buFont typeface="Arial"/>
              <a:buNone/>
              <a:tabLst>
                <a:tab pos="5364346" algn="r"/>
              </a:tabLst>
              <a:defRPr/>
            </a:pPr>
            <a:r>
              <a:rPr lang="en-US" dirty="0"/>
              <a:t>Second level</a:t>
            </a:r>
          </a:p>
          <a:p>
            <a:pPr marL="0" marR="0" lvl="2" indent="0" algn="l" defTabSz="609585" rtl="0" eaLnBrk="1" fontAlgn="auto" latinLnBrk="0" hangingPunct="1">
              <a:lnSpc>
                <a:spcPct val="100000"/>
              </a:lnSpc>
              <a:spcBef>
                <a:spcPts val="1467"/>
              </a:spcBef>
              <a:spcAft>
                <a:spcPts val="0"/>
              </a:spcAft>
              <a:buClrTx/>
              <a:buSzTx/>
              <a:buFont typeface="Arial"/>
              <a:buNone/>
              <a:tabLst>
                <a:tab pos="5364346" algn="r"/>
              </a:tabLst>
              <a:defRPr/>
            </a:pPr>
            <a:r>
              <a:rPr lang="en-US" dirty="0"/>
              <a:t>Third level</a:t>
            </a:r>
          </a:p>
          <a:p>
            <a:pPr marL="0" marR="0" lvl="3" indent="0" algn="l" defTabSz="609585" rtl="0" eaLnBrk="1" fontAlgn="auto" latinLnBrk="0" hangingPunct="1">
              <a:lnSpc>
                <a:spcPct val="100000"/>
              </a:lnSpc>
              <a:spcBef>
                <a:spcPts val="1467"/>
              </a:spcBef>
              <a:spcAft>
                <a:spcPts val="0"/>
              </a:spcAft>
              <a:buClrTx/>
              <a:buSzTx/>
              <a:buFont typeface="Arial"/>
              <a:buNone/>
              <a:tabLst>
                <a:tab pos="5364346" algn="r"/>
              </a:tabLst>
              <a:defRPr/>
            </a:pPr>
            <a:r>
              <a:rPr lang="en-US" dirty="0"/>
              <a:t>Fourth level</a:t>
            </a:r>
          </a:p>
          <a:p>
            <a:pPr marL="0" marR="0" lvl="4" indent="0" algn="l" defTabSz="609585" rtl="0" eaLnBrk="1" fontAlgn="auto" latinLnBrk="0" hangingPunct="1">
              <a:lnSpc>
                <a:spcPct val="100000"/>
              </a:lnSpc>
              <a:spcBef>
                <a:spcPts val="1467"/>
              </a:spcBef>
              <a:spcAft>
                <a:spcPts val="0"/>
              </a:spcAft>
              <a:buClrTx/>
              <a:buSzTx/>
              <a:buFont typeface="Arial"/>
              <a:buNone/>
              <a:tabLst>
                <a:tab pos="5364346" algn="r"/>
              </a:tabLst>
              <a:defRPr/>
            </a:pPr>
            <a:r>
              <a:rPr lang="en-US" dirty="0"/>
              <a:t>Fifth level</a:t>
            </a:r>
          </a:p>
        </p:txBody>
      </p:sp>
    </p:spTree>
    <p:extLst>
      <p:ext uri="{BB962C8B-B14F-4D97-AF65-F5344CB8AC3E}">
        <p14:creationId xmlns:p14="http://schemas.microsoft.com/office/powerpoint/2010/main" val="1446915402"/>
      </p:ext>
    </p:extLst>
  </p:cSld>
  <p:clrMapOvr>
    <a:masterClrMapping/>
  </p:clrMapOvr>
  <p:hf hd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7" name="Text Placeholder 6"/>
          <p:cNvSpPr>
            <a:spLocks noGrp="1"/>
          </p:cNvSpPr>
          <p:nvPr>
            <p:ph type="body" sz="quarter" idx="12"/>
          </p:nvPr>
        </p:nvSpPr>
        <p:spPr>
          <a:xfrm>
            <a:off x="304800" y="1463040"/>
            <a:ext cx="2438400" cy="4669536"/>
          </a:xfrm>
        </p:spPr>
        <p:txBody>
          <a:bodyPr/>
          <a:lstStyle>
            <a:lvl1pPr>
              <a:defRPr sz="2133"/>
            </a:lvl1pPr>
            <a:lvl2pPr>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3352800" y="1488017"/>
            <a:ext cx="2438400" cy="4608576"/>
          </a:xfrm>
        </p:spPr>
        <p:txBody>
          <a:bodyPr/>
          <a:lstStyle>
            <a:lvl1pPr>
              <a:defRPr sz="1867"/>
            </a:lvl1pPr>
            <a:lvl2pPr marL="0" indent="0">
              <a:buNone/>
              <a:defRPr sz="1333"/>
            </a:lvl2pPr>
            <a:lvl3pPr>
              <a:defRPr sz="1333"/>
            </a:lvl3pPr>
            <a:lvl4pPr>
              <a:defRPr sz="1333"/>
            </a:lvl4pPr>
            <a:lvl5pPr>
              <a:defRPr sz="1333"/>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6267189" y="1402080"/>
            <a:ext cx="5620011" cy="4608576"/>
          </a:xfrm>
        </p:spPr>
        <p:txBody>
          <a:bodyPr/>
          <a:lstStyle>
            <a:lvl1pPr marL="156629" indent="-156629">
              <a:tabLst/>
              <a:defRPr sz="3200"/>
            </a:lvl1pPr>
            <a:lvl2pPr marL="0" indent="0">
              <a:buNone/>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7016379"/>
      </p:ext>
    </p:extLst>
  </p:cSld>
  <p:clrMapOvr>
    <a:masterClrMapping/>
  </p:clrMapOvr>
  <p:hf hd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6" name="Text Placeholder 5"/>
          <p:cNvSpPr>
            <a:spLocks noGrp="1"/>
          </p:cNvSpPr>
          <p:nvPr>
            <p:ph type="body" sz="quarter" idx="12"/>
          </p:nvPr>
        </p:nvSpPr>
        <p:spPr>
          <a:xfrm>
            <a:off x="304800" y="256033"/>
            <a:ext cx="2438400" cy="5878660"/>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6"/>
          <p:cNvSpPr>
            <a:spLocks noGrp="1"/>
          </p:cNvSpPr>
          <p:nvPr>
            <p:ph type="tbl" sz="quarter" idx="13"/>
          </p:nvPr>
        </p:nvSpPr>
        <p:spPr>
          <a:xfrm>
            <a:off x="3352800" y="300567"/>
            <a:ext cx="8534400" cy="6129867"/>
          </a:xfrm>
        </p:spPr>
        <p:txBody>
          <a:bodyPr/>
          <a:lstStyle>
            <a:lvl1pPr>
              <a:defRPr/>
            </a:lvl1pPr>
          </a:lstStyle>
          <a:p>
            <a:r>
              <a:rPr lang="en-US" dirty="0"/>
              <a:t>Click icon to add table</a:t>
            </a:r>
          </a:p>
        </p:txBody>
      </p:sp>
    </p:spTree>
    <p:extLst>
      <p:ext uri="{BB962C8B-B14F-4D97-AF65-F5344CB8AC3E}">
        <p14:creationId xmlns:p14="http://schemas.microsoft.com/office/powerpoint/2010/main" val="1523344786"/>
      </p:ext>
    </p:extLst>
  </p:cSld>
  <p:clrMapOvr>
    <a:masterClrMapping/>
  </p:clrMapOvr>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Tree>
    <p:extLst>
      <p:ext uri="{BB962C8B-B14F-4D97-AF65-F5344CB8AC3E}">
        <p14:creationId xmlns:p14="http://schemas.microsoft.com/office/powerpoint/2010/main" val="1247517045"/>
      </p:ext>
    </p:extLst>
  </p:cSld>
  <p:clrMapOvr>
    <a:masterClrMapping/>
  </p:clrMapOvr>
  <p:hf hd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0407045"/>
      </p:ext>
    </p:extLst>
  </p:cSld>
  <p:clrMapOvr>
    <a:masterClrMapping/>
  </p:clrMapOvr>
  <p:hf hd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40968"/>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6" name="Text Placeholder 5"/>
          <p:cNvSpPr>
            <a:spLocks noGrp="1"/>
          </p:cNvSpPr>
          <p:nvPr>
            <p:ph type="body" sz="quarter" idx="12"/>
          </p:nvPr>
        </p:nvSpPr>
        <p:spPr>
          <a:xfrm>
            <a:off x="304800" y="1524000"/>
            <a:ext cx="5486400" cy="4779264"/>
          </a:xfrm>
        </p:spPr>
        <p:txBody>
          <a:bodyPr/>
          <a:lstStyle>
            <a:lvl1pPr marL="0" indent="0">
              <a:spcBef>
                <a:spcPts val="0"/>
              </a:spcBef>
              <a:tabLst>
                <a:tab pos="5253435" algn="dec"/>
              </a:tabLst>
              <a:defRPr sz="1467"/>
            </a:lvl1pPr>
            <a:lvl2pPr marL="230712" indent="-230712">
              <a:spcBef>
                <a:spcPts val="0"/>
              </a:spcBef>
              <a:tabLst/>
              <a:defRPr/>
            </a:lvl2pPr>
            <a:lvl3pPr>
              <a:spcBef>
                <a:spcPts val="0"/>
              </a:spcBef>
              <a:defRPr/>
            </a:lvl3pPr>
            <a:lvl4pPr>
              <a:spcBef>
                <a:spcPts val="0"/>
              </a:spcBef>
              <a:defRPr/>
            </a:lvl4pPr>
            <a:lvl5pPr>
              <a:spcBef>
                <a:spcPts val="0"/>
              </a:spcBef>
              <a:defRPr/>
            </a:lvl5pPr>
          </a:lstStyle>
          <a:p>
            <a:pPr marL="0" marR="0" lvl="0"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dirty="0"/>
              <a:t>Edit Master text styles</a:t>
            </a:r>
          </a:p>
        </p:txBody>
      </p:sp>
    </p:spTree>
    <p:extLst>
      <p:ext uri="{BB962C8B-B14F-4D97-AF65-F5344CB8AC3E}">
        <p14:creationId xmlns:p14="http://schemas.microsoft.com/office/powerpoint/2010/main" val="2634029227"/>
      </p:ext>
    </p:extLst>
  </p:cSld>
  <p:clrMapOvr>
    <a:masterClrMapping/>
  </p:clrMapOvr>
  <p:hf hd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234604" y="2914867"/>
            <a:ext cx="1722792" cy="701463"/>
          </a:xfrm>
          <a:prstGeom prst="rect">
            <a:avLst/>
          </a:prstGeom>
        </p:spPr>
      </p:pic>
    </p:spTree>
    <p:extLst>
      <p:ext uri="{BB962C8B-B14F-4D97-AF65-F5344CB8AC3E}">
        <p14:creationId xmlns:p14="http://schemas.microsoft.com/office/powerpoint/2010/main" val="54954772"/>
      </p:ext>
    </p:extLst>
  </p:cSld>
  <p:clrMapOvr>
    <a:masterClrMapping/>
  </p:clrMapOvr>
  <p:hf hdr="0" dt="0"/>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1_T3_Bar Gray90_Left">
    <p:bg>
      <p:bgPr>
        <a:solidFill>
          <a:srgbClr val="EBEBEB"/>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3048000" cy="6858000"/>
          </a:xfrm>
          <a:prstGeom prst="rect">
            <a:avLst/>
          </a:prstGeom>
          <a:solidFill>
            <a:srgbClr val="C9DEFF"/>
          </a:solidFill>
        </p:spPr>
        <p:txBody>
          <a:bodyPr wrap="square" lIns="0" tIns="0" rIns="0" bIns="0" rtlCol="0" anchor="ctr">
            <a:noAutofit/>
          </a:bodyPr>
          <a:lstStyle/>
          <a:p>
            <a:pPr algn="ctr"/>
            <a:endParaRPr lang="en-US" sz="1600" dirty="0" err="1">
              <a:solidFill>
                <a:srgbClr val="FFFFFF"/>
              </a:solidFill>
              <a:latin typeface="IBM Plex Sans" panose="020B0503050000000000" pitchFamily="34" charset="0"/>
              <a:cs typeface="Arial"/>
            </a:endParaRP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8" name="Title 1"/>
          <p:cNvSpPr>
            <a:spLocks noGrp="1"/>
          </p:cNvSpPr>
          <p:nvPr>
            <p:ph type="title" hasCustomPrompt="1"/>
          </p:nvPr>
        </p:nvSpPr>
        <p:spPr>
          <a:xfrm>
            <a:off x="304800" y="261394"/>
            <a:ext cx="2438400" cy="5988135"/>
          </a:xfrm>
        </p:spPr>
        <p:txBody>
          <a:bodyPr vert="horz" wrap="square" lIns="0" tIns="0" rIns="0" bIns="0" rtlCol="0" anchor="t" anchorCtr="0">
            <a:noAutofit/>
          </a:bodyPr>
          <a:lstStyle>
            <a:lvl1pPr>
              <a:defRPr lang="en-US" sz="3733" baseline="0">
                <a:solidFill>
                  <a:schemeClr val="tx1"/>
                </a:solidFill>
              </a:defRPr>
            </a:lvl1pPr>
          </a:lstStyle>
          <a:p>
            <a:pPr marL="0" lvl="0" indent="0">
              <a:buFont typeface="Arial"/>
            </a:pPr>
            <a:r>
              <a:rPr lang="en-US" dirty="0"/>
              <a:t>28pt short title</a:t>
            </a:r>
          </a:p>
        </p:txBody>
      </p:sp>
    </p:spTree>
    <p:extLst>
      <p:ext uri="{BB962C8B-B14F-4D97-AF65-F5344CB8AC3E}">
        <p14:creationId xmlns:p14="http://schemas.microsoft.com/office/powerpoint/2010/main" val="138757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Title Only - Black Bkgd">
    <p:bg>
      <p:bgPr>
        <a:solidFill>
          <a:srgbClr val="01020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4" name="Footer Placeholder 3"/>
          <p:cNvSpPr>
            <a:spLocks noGrp="1"/>
          </p:cNvSpPr>
          <p:nvPr>
            <p:ph type="ftr" sz="quarter" idx="10"/>
          </p:nvPr>
        </p:nvSpPr>
        <p:spPr/>
        <p:txBody>
          <a:bodyPr/>
          <a:lstStyle>
            <a:lvl1pPr>
              <a:defRPr/>
            </a:lvl1pPr>
          </a:lstStyle>
          <a:p>
            <a:pPr defTabSz="822939">
              <a:lnSpc>
                <a:spcPct val="90000"/>
              </a:lnSpc>
              <a:spcBef>
                <a:spcPts val="720"/>
              </a:spcBef>
              <a:buClr>
                <a:srgbClr val="1D3649"/>
              </a:buClr>
            </a:pPr>
            <a:endParaRPr lang="en-US" dirty="0">
              <a:solidFill>
                <a:srgbClr val="FFFFFF"/>
              </a:solidFill>
            </a:endParaRPr>
          </a:p>
        </p:txBody>
      </p:sp>
    </p:spTree>
    <p:extLst>
      <p:ext uri="{BB962C8B-B14F-4D97-AF65-F5344CB8AC3E}">
        <p14:creationId xmlns:p14="http://schemas.microsoft.com/office/powerpoint/2010/main" val="136393005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6_Bar_Gray70_Left">
    <p:bg>
      <p:bgPr>
        <a:solidFill>
          <a:srgbClr val="EBEBEB"/>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3048000" cy="6858000"/>
          </a:xfrm>
          <a:prstGeom prst="rect">
            <a:avLst/>
          </a:prstGeom>
          <a:solidFill>
            <a:srgbClr val="565656"/>
          </a:solidFill>
        </p:spPr>
        <p:txBody>
          <a:bodyPr wrap="square" lIns="0" tIns="0" rIns="0" bIns="0" rtlCol="0" anchor="ctr">
            <a:noAutofit/>
          </a:bodyPr>
          <a:lstStyle/>
          <a:p>
            <a:pPr algn="ctr"/>
            <a:endParaRPr lang="en-US" sz="1600" dirty="0" err="1">
              <a:solidFill>
                <a:srgbClr val="000000"/>
              </a:solidFill>
              <a:latin typeface="Arial"/>
              <a:cs typeface="Arial"/>
            </a:endParaRPr>
          </a:p>
        </p:txBody>
      </p:sp>
      <p:sp>
        <p:nvSpPr>
          <p:cNvPr id="3" name="Slide Number Placeholder 2"/>
          <p:cNvSpPr>
            <a:spLocks noGrp="1"/>
          </p:cNvSpPr>
          <p:nvPr>
            <p:ph type="sldNum" sz="quarter" idx="10"/>
          </p:nvPr>
        </p:nvSpPr>
        <p:spPr/>
        <p:txBody>
          <a:body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p>
            <a:r>
              <a:rPr lang="en-US">
                <a:solidFill>
                  <a:srgbClr val="000000"/>
                </a:solidFill>
              </a:rPr>
              <a:t>Cloud &amp; AI / </a:t>
            </a:r>
            <a:r>
              <a:rPr lang="en-US" dirty="0">
                <a:solidFill>
                  <a:srgbClr val="000000"/>
                </a:solidFill>
              </a:rPr>
              <a:t>July 2018 / © 2018 IBM Corporation</a:t>
            </a:r>
          </a:p>
        </p:txBody>
      </p:sp>
      <p:sp>
        <p:nvSpPr>
          <p:cNvPr id="7" name="Title 1"/>
          <p:cNvSpPr>
            <a:spLocks noGrp="1"/>
          </p:cNvSpPr>
          <p:nvPr>
            <p:ph type="title" hasCustomPrompt="1"/>
          </p:nvPr>
        </p:nvSpPr>
        <p:spPr>
          <a:xfrm>
            <a:off x="304800" y="261394"/>
            <a:ext cx="2438400" cy="5988135"/>
          </a:xfrm>
        </p:spPr>
        <p:txBody>
          <a:bodyPr vert="horz" wrap="square" lIns="0" tIns="0" rIns="0" bIns="0" rtlCol="0" anchor="t" anchorCtr="0">
            <a:noAutofit/>
          </a:bodyPr>
          <a:lstStyle>
            <a:lvl1pPr>
              <a:defRPr lang="en-US" sz="3733">
                <a:solidFill>
                  <a:schemeClr val="bg2"/>
                </a:solidFill>
              </a:defRPr>
            </a:lvl1pPr>
          </a:lstStyle>
          <a:p>
            <a:pPr marL="0" lvl="0" indent="0">
              <a:buFont typeface="Arial"/>
            </a:pPr>
            <a:r>
              <a:rPr lang="en-US" dirty="0"/>
              <a:t>28pt short title</a:t>
            </a:r>
          </a:p>
        </p:txBody>
      </p:sp>
    </p:spTree>
    <p:extLst>
      <p:ext uri="{BB962C8B-B14F-4D97-AF65-F5344CB8AC3E}">
        <p14:creationId xmlns:p14="http://schemas.microsoft.com/office/powerpoint/2010/main" val="104703398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p:cNvSpPr>
            <a:spLocks noGrp="1" noChangeArrowheads="1"/>
          </p:cNvSpPr>
          <p:nvPr>
            <p:ph type="ftr" sz="quarter" idx="10"/>
          </p:nvPr>
        </p:nvSpPr>
        <p:spPr>
          <a:xfrm>
            <a:off x="609600" y="6325098"/>
            <a:ext cx="7416800" cy="230503"/>
          </a:xfrm>
          <a:prstGeom prst="rect">
            <a:avLst/>
          </a:prstGeom>
          <a:ln/>
        </p:spPr>
        <p:txBody>
          <a:bodyPr/>
          <a:lstStyle>
            <a:lvl1pPr>
              <a:defRPr/>
            </a:lvl1pPr>
          </a:lstStyle>
          <a:p>
            <a:pPr defTabSz="1219184">
              <a:defRPr/>
            </a:pPr>
            <a:r>
              <a:rPr lang="en-US" sz="2400">
                <a:solidFill>
                  <a:srgbClr val="004266"/>
                </a:solidFill>
                <a:latin typeface="Arial"/>
                <a:ea typeface=""/>
                <a:cs typeface=""/>
              </a:rPr>
              <a:t>© 2014 International Business Machines Corporation</a:t>
            </a:r>
          </a:p>
        </p:txBody>
      </p:sp>
      <p:sp>
        <p:nvSpPr>
          <p:cNvPr id="4" name="Rectangle 6"/>
          <p:cNvSpPr>
            <a:spLocks noGrp="1" noChangeArrowheads="1"/>
          </p:cNvSpPr>
          <p:nvPr>
            <p:ph type="sldNum" sz="quarter" idx="11"/>
          </p:nvPr>
        </p:nvSpPr>
        <p:spPr>
          <a:xfrm>
            <a:off x="8737600" y="6325098"/>
            <a:ext cx="2844800" cy="230503"/>
          </a:xfrm>
          <a:prstGeom prst="rect">
            <a:avLst/>
          </a:prstGeom>
          <a:ln/>
        </p:spPr>
        <p:txBody>
          <a:bodyPr/>
          <a:lstStyle>
            <a:lvl1pPr>
              <a:defRPr/>
            </a:lvl1pPr>
          </a:lstStyle>
          <a:p>
            <a:pPr defTabSz="1219184">
              <a:defRPr/>
            </a:pPr>
            <a:fld id="{B8B98973-C1FC-914A-BE79-1FB22C8F6BD2}" type="slidenum">
              <a:rPr lang="en-US" sz="2400" smtClean="0">
                <a:solidFill>
                  <a:srgbClr val="004266"/>
                </a:solidFill>
                <a:latin typeface="Arial"/>
                <a:ea typeface=""/>
                <a:cs typeface=""/>
              </a:rPr>
              <a:pPr defTabSz="1219184">
                <a:defRPr/>
              </a:pPr>
              <a:t>‹#›</a:t>
            </a:fld>
            <a:endParaRPr lang="en-US" sz="2400">
              <a:solidFill>
                <a:srgbClr val="004266"/>
              </a:solidFill>
              <a:latin typeface="Arial"/>
              <a:ea typeface=""/>
              <a:cs typeface=""/>
            </a:endParaRPr>
          </a:p>
        </p:txBody>
      </p:sp>
    </p:spTree>
    <p:extLst>
      <p:ext uri="{BB962C8B-B14F-4D97-AF65-F5344CB8AC3E}">
        <p14:creationId xmlns:p14="http://schemas.microsoft.com/office/powerpoint/2010/main" val="34720285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304800" y="280417"/>
            <a:ext cx="5486400" cy="1338409"/>
          </a:xfrm>
        </p:spPr>
        <p:txBody>
          <a:bodyPr/>
          <a:lstStyle>
            <a:lvl1pPr>
              <a:defRPr sz="2133">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dirty="0">
                <a:solidFill>
                  <a:srgbClr val="000000"/>
                </a:solidFill>
              </a:rPr>
              <a:t>Accelerate digital transformation </a:t>
            </a:r>
            <a:r>
              <a:rPr lang="en-US">
                <a:solidFill>
                  <a:srgbClr val="000000"/>
                </a:solidFill>
              </a:rPr>
              <a:t>with Cloud &amp; AI / </a:t>
            </a:r>
            <a:r>
              <a:rPr lang="en-US" dirty="0">
                <a:solidFill>
                  <a:srgbClr val="000000"/>
                </a:solidFill>
              </a:rPr>
              <a:t>July 2018 / © 2018 IBM Corporation</a:t>
            </a:r>
          </a:p>
        </p:txBody>
      </p:sp>
      <p:sp>
        <p:nvSpPr>
          <p:cNvPr id="8" name="Text Placeholder 7"/>
          <p:cNvSpPr>
            <a:spLocks noGrp="1"/>
          </p:cNvSpPr>
          <p:nvPr>
            <p:ph type="body" sz="quarter" idx="12"/>
          </p:nvPr>
        </p:nvSpPr>
        <p:spPr>
          <a:xfrm>
            <a:off x="192501" y="1354244"/>
            <a:ext cx="5486400" cy="4145280"/>
          </a:xfrm>
        </p:spPr>
        <p:txBody>
          <a:bodyPr/>
          <a:lstStyle>
            <a:lvl1pPr>
              <a:lnSpc>
                <a:spcPct val="90000"/>
              </a:lnSpc>
              <a:spcBef>
                <a:spcPts val="0"/>
              </a:spcBef>
              <a:defRPr sz="12800" b="1" baseline="0">
                <a:solidFill>
                  <a:schemeClr val="bg2"/>
                </a:solidFill>
                <a:latin typeface="+mj-lt"/>
                <a:ea typeface="IBM Plex Mono" charset="0"/>
                <a:cs typeface="IBM Plex Mono" charset="0"/>
              </a:defRPr>
            </a:lvl1pPr>
          </a:lstStyle>
          <a:p>
            <a:pPr lvl="0"/>
            <a:r>
              <a:rPr lang="en-US"/>
              <a:t>Edit Master text styles</a:t>
            </a:r>
          </a:p>
        </p:txBody>
      </p:sp>
    </p:spTree>
    <p:extLst>
      <p:ext uri="{BB962C8B-B14F-4D97-AF65-F5344CB8AC3E}">
        <p14:creationId xmlns:p14="http://schemas.microsoft.com/office/powerpoint/2010/main" val="3255456004"/>
      </p:ext>
    </p:extLst>
  </p:cSld>
  <p:clrMapOvr>
    <a:masterClrMapping/>
  </p:clrMapOvr>
  <p:hf hd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304800" y="6437377"/>
            <a:ext cx="8534400" cy="182880"/>
          </a:xfrm>
        </p:spPr>
        <p:txBody>
          <a:bodyPr/>
          <a:lstStyle>
            <a:lvl1pPr>
              <a:defRPr>
                <a:solidFill>
                  <a:schemeClr val="tx1"/>
                </a:solidFill>
              </a:defRPr>
            </a:lvl1pPr>
          </a:lstStyle>
          <a:p>
            <a:r>
              <a:rPr lang="de-DE" dirty="0">
                <a:solidFill>
                  <a:srgbClr val="000000"/>
                </a:solidFill>
              </a:rPr>
              <a:t>IBM Cloud / DOC ID / July 2017 / © 2017 IBM Corporation</a:t>
            </a:r>
            <a:endParaRPr lang="en-US" dirty="0">
              <a:solidFill>
                <a:srgbClr val="000000"/>
              </a:solidFill>
            </a:endParaRPr>
          </a:p>
        </p:txBody>
      </p:sp>
      <p:sp>
        <p:nvSpPr>
          <p:cNvPr id="4" name="Title 3"/>
          <p:cNvSpPr>
            <a:spLocks noGrp="1"/>
          </p:cNvSpPr>
          <p:nvPr>
            <p:ph type="title"/>
          </p:nvPr>
        </p:nvSpPr>
        <p:spPr>
          <a:xfrm>
            <a:off x="304802" y="271708"/>
            <a:ext cx="5486401" cy="5972459"/>
          </a:xfrm>
        </p:spPr>
        <p:txBody>
          <a:bodyPr/>
          <a:lstStyle>
            <a:lvl1pPr>
              <a:lnSpc>
                <a:spcPct val="90000"/>
              </a:lnSpc>
              <a:defRPr sz="3197" b="0">
                <a:solidFill>
                  <a:schemeClr val="tx1"/>
                </a:solidFill>
              </a:defRPr>
            </a:lvl1pPr>
          </a:lstStyle>
          <a:p>
            <a:r>
              <a:rPr lang="en-US"/>
              <a:t>Click to edit Master title style</a:t>
            </a:r>
            <a:endParaRPr lang="en-US" dirty="0"/>
          </a:p>
        </p:txBody>
      </p:sp>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l="18001" t="20400" r="17675" b="20719"/>
          <a:stretch/>
        </p:blipFill>
        <p:spPr>
          <a:xfrm>
            <a:off x="5956302" y="540363"/>
            <a:ext cx="5729895" cy="4916867"/>
          </a:xfrm>
          <a:prstGeom prst="rect">
            <a:avLst/>
          </a:prstGeom>
        </p:spPr>
      </p:pic>
      <p:pic>
        <p:nvPicPr>
          <p:cNvPr id="9" name="Picture 8" descr="ibm_gry.png"/>
          <p:cNvPicPr>
            <a:picLocks noChangeAspect="1"/>
          </p:cNvPicPr>
          <p:nvPr userDrawn="1"/>
        </p:nvPicPr>
        <p:blipFill>
          <a:blip r:embed="rId3">
            <a:biLevel thresh="75000"/>
            <a:extLst>
              <a:ext uri="{28A0092B-C50C-407E-A947-70E740481C1C}">
                <a14:useLocalDpi xmlns:a14="http://schemas.microsoft.com/office/drawing/2010/main"/>
              </a:ext>
            </a:extLst>
          </a:blip>
          <a:stretch>
            <a:fillRect/>
          </a:stretch>
        </p:blipFill>
        <p:spPr>
          <a:xfrm>
            <a:off x="11191751" y="320062"/>
            <a:ext cx="695452" cy="281961"/>
          </a:xfrm>
          <a:prstGeom prst="rect">
            <a:avLst/>
          </a:prstGeom>
        </p:spPr>
      </p:pic>
      <p:pic>
        <p:nvPicPr>
          <p:cNvPr id="10" name="Picture 9"/>
          <p:cNvPicPr>
            <a:picLocks noChangeAspect="1"/>
          </p:cNvPicPr>
          <p:nvPr userDrawn="1"/>
        </p:nvPicPr>
        <p:blipFill rotWithShape="1">
          <a:blip r:embed="rId4" cstate="print">
            <a:extLst>
              <a:ext uri="{28A0092B-C50C-407E-A947-70E740481C1C}">
                <a14:useLocalDpi xmlns:a14="http://schemas.microsoft.com/office/drawing/2010/main" val="0"/>
              </a:ext>
            </a:extLst>
          </a:blip>
          <a:srcRect l="15172" t="28443" r="13568" b="27421"/>
          <a:stretch/>
        </p:blipFill>
        <p:spPr>
          <a:xfrm>
            <a:off x="9880913" y="6112935"/>
            <a:ext cx="2160569" cy="627264"/>
          </a:xfrm>
          <a:prstGeom prst="rect">
            <a:avLst/>
          </a:prstGeom>
        </p:spPr>
      </p:pic>
    </p:spTree>
    <p:extLst>
      <p:ext uri="{BB962C8B-B14F-4D97-AF65-F5344CB8AC3E}">
        <p14:creationId xmlns:p14="http://schemas.microsoft.com/office/powerpoint/2010/main" val="217855709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tx1"/>
                </a:solidFill>
              </a:defRPr>
            </a:lvl1pPr>
          </a:lstStyle>
          <a:p>
            <a:r>
              <a:rPr lang="de-DE" dirty="0">
                <a:solidFill>
                  <a:srgbClr val="000000"/>
                </a:solidFill>
              </a:rPr>
              <a:t>IBM Cloud / DOC ID / July 2017 / © 2017 IBM Corporation</a:t>
            </a:r>
            <a:endParaRPr lang="en-US" dirty="0">
              <a:solidFill>
                <a:srgbClr val="000000"/>
              </a:solidFill>
            </a:endParaRPr>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D0BE6F14-FF48-0F4F-A8AA-2E3F25371E4A}" type="slidenum">
              <a:rPr lang="en-US" smtClean="0">
                <a:solidFill>
                  <a:srgbClr val="000000"/>
                </a:solidFill>
              </a:rPr>
              <a:pPr/>
              <a:t>‹#›</a:t>
            </a:fld>
            <a:endParaRPr lang="en-US" dirty="0">
              <a:solidFill>
                <a:srgbClr val="000000"/>
              </a:solidFill>
            </a:endParaRPr>
          </a:p>
        </p:txBody>
      </p:sp>
      <p:sp>
        <p:nvSpPr>
          <p:cNvPr id="5" name="Title 4"/>
          <p:cNvSpPr>
            <a:spLocks noGrp="1"/>
          </p:cNvSpPr>
          <p:nvPr>
            <p:ph type="title"/>
          </p:nvPr>
        </p:nvSpPr>
        <p:spPr>
          <a:xfrm>
            <a:off x="304800" y="268224"/>
            <a:ext cx="5486400" cy="5991669"/>
          </a:xfrm>
        </p:spPr>
        <p:txBody>
          <a:bodyPr/>
          <a:lstStyle>
            <a:lvl1pPr>
              <a:lnSpc>
                <a:spcPct val="90000"/>
              </a:lnSpc>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82141024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4096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
        <p:nvSpPr>
          <p:cNvPr id="6" name="Text Placeholder 5"/>
          <p:cNvSpPr>
            <a:spLocks noGrp="1"/>
          </p:cNvSpPr>
          <p:nvPr>
            <p:ph type="body" sz="quarter" idx="12"/>
          </p:nvPr>
        </p:nvSpPr>
        <p:spPr>
          <a:xfrm>
            <a:off x="304800" y="1498601"/>
            <a:ext cx="5486400" cy="4779264"/>
          </a:xfrm>
        </p:spPr>
        <p:txBody>
          <a:bodyPr/>
          <a:lstStyle>
            <a:lvl1pPr marL="0" indent="0">
              <a:spcBef>
                <a:spcPts val="0"/>
              </a:spcBef>
              <a:tabLst>
                <a:tab pos="5248707" algn="dec"/>
              </a:tabLst>
              <a:defRPr/>
            </a:lvl1pPr>
            <a:lvl2pPr marL="230504" indent="-230504">
              <a:spcBef>
                <a:spcPts val="0"/>
              </a:spcBef>
              <a:tabLst/>
              <a:defRPr/>
            </a:lvl2pPr>
            <a:lvl3pPr>
              <a:spcBef>
                <a:spcPts val="0"/>
              </a:spcBef>
              <a:defRPr/>
            </a:lvl3pPr>
            <a:lvl4pPr>
              <a:spcBef>
                <a:spcPts val="0"/>
              </a:spcBef>
              <a:defRPr/>
            </a:lvl4pPr>
            <a:lvl5pPr>
              <a:spcBef>
                <a:spcPts val="0"/>
              </a:spcBef>
              <a:defRPr/>
            </a:lvl5pPr>
          </a:lstStyle>
          <a:p>
            <a:pPr marL="0" marR="0" lvl="0" indent="0" algn="l" defTabSz="609037" rtl="0" eaLnBrk="1" fontAlgn="auto" latinLnBrk="0" hangingPunct="1">
              <a:lnSpc>
                <a:spcPct val="100000"/>
              </a:lnSpc>
              <a:spcBef>
                <a:spcPts val="0"/>
              </a:spcBef>
              <a:spcAft>
                <a:spcPts val="0"/>
              </a:spcAft>
              <a:buClrTx/>
              <a:buSzTx/>
              <a:buFont typeface="Arial"/>
              <a:buNone/>
              <a:tabLst>
                <a:tab pos="5359518"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6400800" y="1498601"/>
            <a:ext cx="5486400" cy="4779264"/>
          </a:xfrm>
        </p:spPr>
        <p:txBody>
          <a:bodyPr/>
          <a:lstStyle>
            <a:lvl1pPr marL="0" indent="0">
              <a:spcBef>
                <a:spcPts val="0"/>
              </a:spcBef>
              <a:tabLst>
                <a:tab pos="5248707"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609037" rtl="0" eaLnBrk="1" fontAlgn="auto" latinLnBrk="0" hangingPunct="1">
              <a:lnSpc>
                <a:spcPct val="100000"/>
              </a:lnSpc>
              <a:spcBef>
                <a:spcPts val="1465"/>
              </a:spcBef>
              <a:spcAft>
                <a:spcPts val="0"/>
              </a:spcAft>
              <a:buClrTx/>
              <a:buSzTx/>
              <a:buFont typeface="Arial"/>
              <a:buNone/>
              <a:tabLst>
                <a:tab pos="5359518"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4359526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304800" y="280418"/>
            <a:ext cx="5486400" cy="1338409"/>
          </a:xfrm>
        </p:spPr>
        <p:txBody>
          <a:bodyPr/>
          <a:lstStyle>
            <a:lvl1pPr>
              <a:defRPr sz="2132">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dirty="0">
                <a:solidFill>
                  <a:srgbClr val="000000"/>
                </a:solidFill>
              </a:rPr>
              <a:t>IBM Cloud / DOC ID / July 2017 / © 2017 IBM Corporation</a:t>
            </a:r>
            <a:endParaRPr lang="en-US" dirty="0">
              <a:solidFill>
                <a:srgbClr val="000000"/>
              </a:solidFill>
            </a:endParaRPr>
          </a:p>
        </p:txBody>
      </p:sp>
      <p:sp>
        <p:nvSpPr>
          <p:cNvPr id="8" name="Text Placeholder 7"/>
          <p:cNvSpPr>
            <a:spLocks noGrp="1"/>
          </p:cNvSpPr>
          <p:nvPr>
            <p:ph type="body" sz="quarter" idx="12"/>
          </p:nvPr>
        </p:nvSpPr>
        <p:spPr>
          <a:xfrm>
            <a:off x="304800" y="2015408"/>
            <a:ext cx="5486400" cy="4145280"/>
          </a:xfrm>
        </p:spPr>
        <p:txBody>
          <a:bodyPr/>
          <a:lstStyle>
            <a:lvl1pPr>
              <a:lnSpc>
                <a:spcPct val="90000"/>
              </a:lnSpc>
              <a:spcBef>
                <a:spcPts val="0"/>
              </a:spcBef>
              <a:defRPr sz="12788" b="1" baseline="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102595838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304800" y="280418"/>
            <a:ext cx="5486400" cy="1338409"/>
          </a:xfrm>
        </p:spPr>
        <p:txBody>
          <a:bodyPr/>
          <a:lstStyle>
            <a:lvl1pPr>
              <a:defRPr sz="2132">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dirty="0">
                <a:solidFill>
                  <a:srgbClr val="000000"/>
                </a:solidFill>
              </a:rPr>
              <a:t>IBM Cloud / DOC ID / July 2017 / © 2017 IBM Corporation</a:t>
            </a:r>
            <a:endParaRPr lang="en-US" dirty="0">
              <a:solidFill>
                <a:srgbClr val="000000"/>
              </a:solidFill>
            </a:endParaRPr>
          </a:p>
        </p:txBody>
      </p:sp>
      <p:sp>
        <p:nvSpPr>
          <p:cNvPr id="8" name="Text Placeholder 7"/>
          <p:cNvSpPr>
            <a:spLocks noGrp="1"/>
          </p:cNvSpPr>
          <p:nvPr>
            <p:ph type="body" sz="quarter" idx="12"/>
          </p:nvPr>
        </p:nvSpPr>
        <p:spPr>
          <a:xfrm>
            <a:off x="304800" y="2015408"/>
            <a:ext cx="5486400" cy="4145280"/>
          </a:xfrm>
        </p:spPr>
        <p:txBody>
          <a:bodyPr/>
          <a:lstStyle>
            <a:lvl1pPr>
              <a:lnSpc>
                <a:spcPct val="90000"/>
              </a:lnSpc>
              <a:spcBef>
                <a:spcPts val="0"/>
              </a:spcBef>
              <a:defRPr sz="12788" b="1" baseline="0">
                <a:solidFill>
                  <a:schemeClr val="tx1"/>
                </a:solidFill>
              </a:defRPr>
            </a:lvl1pPr>
          </a:lstStyle>
          <a:p>
            <a:pPr lvl="0"/>
            <a:r>
              <a:rPr lang="en-US"/>
              <a:t>Click to edit Master text styles</a:t>
            </a:r>
          </a:p>
        </p:txBody>
      </p:sp>
      <p:sp>
        <p:nvSpPr>
          <p:cNvPr id="6" name="Picture Placeholder 5"/>
          <p:cNvSpPr>
            <a:spLocks noGrp="1"/>
          </p:cNvSpPr>
          <p:nvPr>
            <p:ph type="pic" sz="quarter" idx="13"/>
          </p:nvPr>
        </p:nvSpPr>
        <p:spPr>
          <a:xfrm>
            <a:off x="6096000" y="0"/>
            <a:ext cx="6096000" cy="6858000"/>
          </a:xfrm>
        </p:spPr>
        <p:txBody>
          <a:bodyPr/>
          <a:lstStyle>
            <a:lvl1pPr>
              <a:defRPr>
                <a:solidFill>
                  <a:schemeClr val="tx1"/>
                </a:solidFill>
              </a:defRPr>
            </a:lvl1pPr>
          </a:lstStyle>
          <a:p>
            <a:r>
              <a:rPr lang="en-US" dirty="0"/>
              <a:t>Drag picture to placeholder or click icon to add</a:t>
            </a:r>
          </a:p>
        </p:txBody>
      </p:sp>
    </p:spTree>
    <p:extLst>
      <p:ext uri="{BB962C8B-B14F-4D97-AF65-F5344CB8AC3E}">
        <p14:creationId xmlns:p14="http://schemas.microsoft.com/office/powerpoint/2010/main" val="389866061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304800" y="353570"/>
            <a:ext cx="11582400" cy="5964767"/>
          </a:xfrm>
        </p:spPr>
        <p:txBody>
          <a:bodyPr/>
          <a:lstStyle>
            <a:lvl1pPr>
              <a:lnSpc>
                <a:spcPct val="90000"/>
              </a:lnSpc>
              <a:defRPr sz="12788"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Tree>
    <p:extLst>
      <p:ext uri="{BB962C8B-B14F-4D97-AF65-F5344CB8AC3E}">
        <p14:creationId xmlns:p14="http://schemas.microsoft.com/office/powerpoint/2010/main" val="252847313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6"/>
            <a:ext cx="6916616" cy="6027740"/>
          </a:xfrm>
        </p:spPr>
        <p:txBody>
          <a:bodyPr/>
          <a:lstStyle>
            <a:lvl1pPr marL="156488" indent="-156488">
              <a:tabLst/>
              <a:defRPr>
                <a:solidFill>
                  <a:schemeClr val="tx1"/>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dirty="0">
                <a:solidFill>
                  <a:srgbClr val="000000"/>
                </a:solidFill>
              </a:rPr>
              <a:t>IBM Cloud / DOC ID / July 2017 / © 2017 IBM Corporation</a:t>
            </a:r>
            <a:endParaRPr lang="en-US" dirty="0">
              <a:solidFill>
                <a:srgbClr val="000000"/>
              </a:solidFill>
            </a:endParaRPr>
          </a:p>
        </p:txBody>
      </p:sp>
    </p:spTree>
    <p:extLst>
      <p:ext uri="{BB962C8B-B14F-4D97-AF65-F5344CB8AC3E}">
        <p14:creationId xmlns:p14="http://schemas.microsoft.com/office/powerpoint/2010/main" val="223248027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304800" y="548640"/>
            <a:ext cx="5486400" cy="5770733"/>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
        <p:nvSpPr>
          <p:cNvPr id="6" name="Text Placeholder 5"/>
          <p:cNvSpPr>
            <a:spLocks noGrp="1"/>
          </p:cNvSpPr>
          <p:nvPr>
            <p:ph type="body" sz="quarter" idx="12"/>
          </p:nvPr>
        </p:nvSpPr>
        <p:spPr>
          <a:xfrm>
            <a:off x="6400800" y="658368"/>
            <a:ext cx="5486400" cy="5599640"/>
          </a:xfrm>
        </p:spPr>
        <p:txBody>
          <a:bodyPr/>
          <a:lstStyle>
            <a:lvl1pPr>
              <a:spcBef>
                <a:spcPts val="1465"/>
              </a:spcBef>
              <a:spcAft>
                <a:spcPts val="0"/>
              </a:spcAft>
              <a:defRPr/>
            </a:lvl1pPr>
            <a:lvl2pPr>
              <a:spcBef>
                <a:spcPts val="1465"/>
              </a:spcBef>
              <a:defRPr/>
            </a:lvl2pPr>
            <a:lvl3pPr>
              <a:spcBef>
                <a:spcPts val="1465"/>
              </a:spcBef>
              <a:defRPr/>
            </a:lvl3pPr>
            <a:lvl4pPr>
              <a:spcBef>
                <a:spcPts val="1465"/>
              </a:spcBef>
              <a:defRPr/>
            </a:lvl4pPr>
            <a:lvl5pPr>
              <a:spcBef>
                <a:spcPts val="1465"/>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304800" y="267420"/>
            <a:ext cx="5486400" cy="400049"/>
          </a:xfrm>
        </p:spPr>
        <p:txBody>
          <a:bodyPr/>
          <a:lstStyle>
            <a:lvl1pPr>
              <a:defRPr sz="1465"/>
            </a:lvl1pPr>
          </a:lstStyle>
          <a:p>
            <a:pPr lvl="0"/>
            <a:r>
              <a:rPr lang="en-US"/>
              <a:t>Click to edit Master text styles</a:t>
            </a:r>
          </a:p>
        </p:txBody>
      </p:sp>
    </p:spTree>
    <p:extLst>
      <p:ext uri="{BB962C8B-B14F-4D97-AF65-F5344CB8AC3E}">
        <p14:creationId xmlns:p14="http://schemas.microsoft.com/office/powerpoint/2010/main" val="356220480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27914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
        <p:nvSpPr>
          <p:cNvPr id="8" name="Text Placeholder 7"/>
          <p:cNvSpPr>
            <a:spLocks noGrp="1"/>
          </p:cNvSpPr>
          <p:nvPr>
            <p:ph type="body" sz="quarter" idx="12"/>
          </p:nvPr>
        </p:nvSpPr>
        <p:spPr>
          <a:xfrm>
            <a:off x="304800" y="1499618"/>
            <a:ext cx="5486400" cy="4781127"/>
          </a:xfrm>
        </p:spPr>
        <p:txBody>
          <a:bodyPr/>
          <a:lstStyle>
            <a:lvl1pPr>
              <a:spcBef>
                <a:spcPts val="0"/>
              </a:spcBef>
              <a:defRPr sz="1865"/>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6400800" y="1499618"/>
            <a:ext cx="5486400" cy="4781127"/>
          </a:xfrm>
        </p:spPr>
        <p:txBody>
          <a:bodyPr/>
          <a:lstStyle>
            <a:lvl1pPr>
              <a:spcBef>
                <a:spcPts val="0"/>
              </a:spcBef>
              <a:defRPr sz="1865"/>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3152839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0" y="548641"/>
            <a:ext cx="8534400" cy="85344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
        <p:nvSpPr>
          <p:cNvPr id="6" name="Text Placeholder 5"/>
          <p:cNvSpPr>
            <a:spLocks noGrp="1"/>
          </p:cNvSpPr>
          <p:nvPr>
            <p:ph type="body" sz="quarter" idx="12"/>
          </p:nvPr>
        </p:nvSpPr>
        <p:spPr>
          <a:xfrm>
            <a:off x="6400800" y="1457960"/>
            <a:ext cx="5486400" cy="4786208"/>
          </a:xfrm>
        </p:spPr>
        <p:txBody>
          <a:bodyPr/>
          <a:lstStyle>
            <a:lvl1pPr>
              <a:defRPr sz="2132"/>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304800" y="268226"/>
            <a:ext cx="5486400" cy="400049"/>
          </a:xfrm>
        </p:spPr>
        <p:txBody>
          <a:bodyPr/>
          <a:lstStyle>
            <a:lvl1pPr>
              <a:defRPr sz="1465"/>
            </a:lvl1pPr>
          </a:lstStyle>
          <a:p>
            <a:pPr lvl="0"/>
            <a:r>
              <a:rPr lang="en-US"/>
              <a:t>Click to edit Master text styles</a:t>
            </a:r>
          </a:p>
        </p:txBody>
      </p:sp>
      <p:sp>
        <p:nvSpPr>
          <p:cNvPr id="7" name="Text Placeholder 6"/>
          <p:cNvSpPr>
            <a:spLocks noGrp="1"/>
          </p:cNvSpPr>
          <p:nvPr>
            <p:ph type="body" sz="quarter" idx="14"/>
          </p:nvPr>
        </p:nvSpPr>
        <p:spPr>
          <a:xfrm>
            <a:off x="304800" y="1457962"/>
            <a:ext cx="5486400" cy="4786207"/>
          </a:xfrm>
        </p:spPr>
        <p:txBody>
          <a:bodyPr/>
          <a:lstStyle>
            <a:lvl1pPr>
              <a:defRPr sz="2132"/>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107511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304800" y="280417"/>
            <a:ext cx="5486400" cy="1338409"/>
          </a:xfrm>
        </p:spPr>
        <p:txBody>
          <a:bodyPr/>
          <a:lstStyle>
            <a:lvl1pPr>
              <a:defRPr sz="2133">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dirty="0">
                <a:solidFill>
                  <a:srgbClr val="000000"/>
                </a:solidFill>
              </a:rPr>
              <a:t>Accelerate digital transformation </a:t>
            </a:r>
            <a:r>
              <a:rPr lang="en-US">
                <a:solidFill>
                  <a:srgbClr val="000000"/>
                </a:solidFill>
              </a:rPr>
              <a:t>with Cloud &amp; AI / </a:t>
            </a:r>
            <a:r>
              <a:rPr lang="en-US" dirty="0">
                <a:solidFill>
                  <a:srgbClr val="000000"/>
                </a:solidFill>
              </a:rPr>
              <a:t>July 2018 / © 2018 IBM Corporation</a:t>
            </a:r>
          </a:p>
        </p:txBody>
      </p:sp>
      <p:sp>
        <p:nvSpPr>
          <p:cNvPr id="8" name="Text Placeholder 7"/>
          <p:cNvSpPr>
            <a:spLocks noGrp="1"/>
          </p:cNvSpPr>
          <p:nvPr>
            <p:ph type="body" sz="quarter" idx="12"/>
          </p:nvPr>
        </p:nvSpPr>
        <p:spPr>
          <a:xfrm>
            <a:off x="192501" y="1354244"/>
            <a:ext cx="5486400" cy="4145280"/>
          </a:xfrm>
        </p:spPr>
        <p:txBody>
          <a:bodyPr/>
          <a:lstStyle>
            <a:lvl1pPr>
              <a:lnSpc>
                <a:spcPct val="90000"/>
              </a:lnSpc>
              <a:spcBef>
                <a:spcPts val="0"/>
              </a:spcBef>
              <a:defRPr sz="12800" b="1" baseline="0">
                <a:solidFill>
                  <a:schemeClr val="bg2"/>
                </a:solidFill>
                <a:latin typeface="+mj-lt"/>
                <a:ea typeface="IBM Plex Mono" charset="0"/>
                <a:cs typeface="IBM Plex Mono" charset="0"/>
              </a:defRPr>
            </a:lvl1pPr>
          </a:lstStyle>
          <a:p>
            <a:pPr lvl="0"/>
            <a:r>
              <a:rPr lang="en-US"/>
              <a:t>Edit Master text styles</a:t>
            </a:r>
          </a:p>
        </p:txBody>
      </p:sp>
      <p:sp>
        <p:nvSpPr>
          <p:cNvPr id="6" name="Picture Placeholder 5"/>
          <p:cNvSpPr>
            <a:spLocks noGrp="1"/>
          </p:cNvSpPr>
          <p:nvPr>
            <p:ph type="pic" sz="quarter" idx="13"/>
          </p:nvPr>
        </p:nvSpPr>
        <p:spPr>
          <a:xfrm>
            <a:off x="6096000" y="0"/>
            <a:ext cx="6096000" cy="6858000"/>
          </a:xfrm>
        </p:spPr>
        <p:txBody>
          <a:bodyPr/>
          <a:lstStyle>
            <a:lvl1pPr>
              <a:defRPr>
                <a:solidFill>
                  <a:schemeClr val="bg2"/>
                </a:solidFill>
              </a:defRPr>
            </a:lvl1pPr>
          </a:lstStyle>
          <a:p>
            <a:r>
              <a:rPr lang="en-US" dirty="0"/>
              <a:t>Click icon to add picture</a:t>
            </a:r>
          </a:p>
        </p:txBody>
      </p:sp>
    </p:spTree>
    <p:extLst>
      <p:ext uri="{BB962C8B-B14F-4D97-AF65-F5344CB8AC3E}">
        <p14:creationId xmlns:p14="http://schemas.microsoft.com/office/powerpoint/2010/main" val="1122203340"/>
      </p:ext>
    </p:extLst>
  </p:cSld>
  <p:clrMapOvr>
    <a:masterClrMapping/>
  </p:clrMapOvr>
  <p:hf hd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66954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
        <p:nvSpPr>
          <p:cNvPr id="6" name="Content Placeholder 5"/>
          <p:cNvSpPr>
            <a:spLocks noGrp="1"/>
          </p:cNvSpPr>
          <p:nvPr>
            <p:ph sz="quarter" idx="12"/>
          </p:nvPr>
        </p:nvSpPr>
        <p:spPr>
          <a:xfrm>
            <a:off x="304800" y="1327358"/>
            <a:ext cx="5486400" cy="4916809"/>
          </a:xfrm>
        </p:spPr>
        <p:txBody>
          <a:bodyPr/>
          <a:lstStyle>
            <a:lvl1pPr>
              <a:defRPr sz="3197"/>
            </a:lvl1pPr>
          </a:lstStyle>
          <a:p>
            <a:pPr lvl="0"/>
            <a:r>
              <a:rPr lang="en-US"/>
              <a:t>Click to edit Master text styles</a:t>
            </a:r>
          </a:p>
        </p:txBody>
      </p:sp>
      <p:sp>
        <p:nvSpPr>
          <p:cNvPr id="8" name="Content Placeholder 7"/>
          <p:cNvSpPr>
            <a:spLocks noGrp="1"/>
          </p:cNvSpPr>
          <p:nvPr>
            <p:ph sz="quarter" idx="13"/>
          </p:nvPr>
        </p:nvSpPr>
        <p:spPr>
          <a:xfrm>
            <a:off x="6400800" y="1488865"/>
            <a:ext cx="5486400" cy="4755303"/>
          </a:xfrm>
        </p:spPr>
        <p:txBody>
          <a:bodyPr/>
          <a:lstStyle>
            <a:lvl1pPr>
              <a:defRPr sz="1865"/>
            </a:lvl1pPr>
            <a:lvl2pPr>
              <a:defRPr sz="1865"/>
            </a:lvl2pPr>
            <a:lvl3pPr>
              <a:defRPr sz="1865"/>
            </a:lvl3pPr>
            <a:lvl4pPr>
              <a:defRPr sz="1865"/>
            </a:lvl4pPr>
            <a:lvl5pPr>
              <a:defRPr sz="18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4751175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0" y="548641"/>
            <a:ext cx="8534400" cy="85344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
        <p:nvSpPr>
          <p:cNvPr id="6" name="Text Placeholder 5"/>
          <p:cNvSpPr>
            <a:spLocks noGrp="1"/>
          </p:cNvSpPr>
          <p:nvPr>
            <p:ph type="body" sz="quarter" idx="12"/>
          </p:nvPr>
        </p:nvSpPr>
        <p:spPr>
          <a:xfrm>
            <a:off x="6400800" y="1457961"/>
            <a:ext cx="2438400" cy="4786207"/>
          </a:xfrm>
        </p:spPr>
        <p:txBody>
          <a:bodyPr/>
          <a:lstStyle>
            <a:lvl1pPr>
              <a:defRPr sz="2132"/>
            </a:lvl1pPr>
            <a:lvl2pPr marL="0" indent="0">
              <a:spcBef>
                <a:spcPts val="1465"/>
              </a:spcBef>
              <a:buFontTx/>
              <a:buNone/>
              <a:defRPr sz="1465"/>
            </a:lvl2pPr>
            <a:lvl3pPr>
              <a:defRPr sz="1465"/>
            </a:lvl3pPr>
            <a:lvl4pPr>
              <a:defRPr sz="1465"/>
            </a:lvl4pPr>
            <a:lvl5pPr>
              <a:defRPr sz="14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304800" y="268226"/>
            <a:ext cx="5486400" cy="400049"/>
          </a:xfrm>
        </p:spPr>
        <p:txBody>
          <a:bodyPr/>
          <a:lstStyle>
            <a:lvl1pPr>
              <a:defRPr sz="1465"/>
            </a:lvl1pPr>
          </a:lstStyle>
          <a:p>
            <a:pPr lvl="0"/>
            <a:r>
              <a:rPr lang="en-US"/>
              <a:t>Click to edit Master text styles</a:t>
            </a:r>
          </a:p>
        </p:txBody>
      </p:sp>
      <p:sp>
        <p:nvSpPr>
          <p:cNvPr id="7" name="Text Placeholder 6"/>
          <p:cNvSpPr>
            <a:spLocks noGrp="1"/>
          </p:cNvSpPr>
          <p:nvPr>
            <p:ph type="body" sz="quarter" idx="14"/>
          </p:nvPr>
        </p:nvSpPr>
        <p:spPr>
          <a:xfrm>
            <a:off x="304800" y="1457961"/>
            <a:ext cx="2438400" cy="4786207"/>
          </a:xfrm>
        </p:spPr>
        <p:txBody>
          <a:bodyPr/>
          <a:lstStyle>
            <a:lvl1pPr>
              <a:spcBef>
                <a:spcPts val="1465"/>
              </a:spcBef>
              <a:defRPr sz="2132"/>
            </a:lvl1pPr>
            <a:lvl2pPr marL="0" indent="0">
              <a:spcBef>
                <a:spcPts val="1465"/>
              </a:spcBef>
              <a:buFontTx/>
              <a:buNone/>
              <a:defRPr sz="1465"/>
            </a:lvl2pPr>
            <a:lvl3pPr>
              <a:defRPr sz="1465"/>
            </a:lvl3pPr>
            <a:lvl4pPr>
              <a:defRPr sz="1465"/>
            </a:lvl4pPr>
            <a:lvl5pPr>
              <a:defRPr sz="14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3352800" y="1457961"/>
            <a:ext cx="2438400" cy="4786207"/>
          </a:xfrm>
        </p:spPr>
        <p:txBody>
          <a:bodyPr/>
          <a:lstStyle>
            <a:lvl1pPr>
              <a:defRPr sz="2132"/>
            </a:lvl1pPr>
            <a:lvl2pPr marL="0" indent="0">
              <a:spcBef>
                <a:spcPts val="1465"/>
              </a:spcBef>
              <a:buFontTx/>
              <a:buNone/>
              <a:defRPr sz="1465"/>
            </a:lvl2pPr>
            <a:lvl3pPr>
              <a:defRPr sz="1465"/>
            </a:lvl3pPr>
            <a:lvl4pPr>
              <a:defRPr sz="1465"/>
            </a:lvl4pPr>
            <a:lvl5pPr>
              <a:defRPr sz="14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9448800" y="1457961"/>
            <a:ext cx="2438400" cy="4786207"/>
          </a:xfrm>
        </p:spPr>
        <p:txBody>
          <a:bodyPr/>
          <a:lstStyle>
            <a:lvl1pPr>
              <a:defRPr sz="2132"/>
            </a:lvl1pPr>
            <a:lvl2pPr marL="0" indent="0">
              <a:spcBef>
                <a:spcPts val="1465"/>
              </a:spcBef>
              <a:buFontTx/>
              <a:buNone/>
              <a:defRPr sz="1465"/>
            </a:lvl2pPr>
            <a:lvl3pPr>
              <a:defRPr sz="1465"/>
            </a:lvl3pPr>
            <a:lvl4pPr>
              <a:defRPr sz="1465"/>
            </a:lvl4pPr>
            <a:lvl5pPr>
              <a:defRPr sz="14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522732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6096000" y="0"/>
            <a:ext cx="6096000" cy="6858000"/>
          </a:xfrm>
        </p:spPr>
        <p:txBody>
          <a:bodyPr/>
          <a:lstStyle/>
          <a:p>
            <a:r>
              <a:rPr lang="en-US" dirty="0"/>
              <a:t>Drag picture to placeholder or click icon to add</a:t>
            </a:r>
          </a:p>
        </p:txBody>
      </p:sp>
      <p:sp>
        <p:nvSpPr>
          <p:cNvPr id="2" name="Title 1"/>
          <p:cNvSpPr>
            <a:spLocks noGrp="1"/>
          </p:cNvSpPr>
          <p:nvPr>
            <p:ph type="title"/>
          </p:nvPr>
        </p:nvSpPr>
        <p:spPr>
          <a:xfrm>
            <a:off x="304800" y="548641"/>
            <a:ext cx="5486400" cy="85344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
        <p:nvSpPr>
          <p:cNvPr id="12" name="Text Placeholder 11"/>
          <p:cNvSpPr>
            <a:spLocks noGrp="1"/>
          </p:cNvSpPr>
          <p:nvPr>
            <p:ph type="body" sz="quarter" idx="13"/>
          </p:nvPr>
        </p:nvSpPr>
        <p:spPr>
          <a:xfrm>
            <a:off x="304800" y="268226"/>
            <a:ext cx="5486400" cy="400049"/>
          </a:xfrm>
        </p:spPr>
        <p:txBody>
          <a:bodyPr/>
          <a:lstStyle>
            <a:lvl1pPr>
              <a:defRPr sz="1465"/>
            </a:lvl1pPr>
          </a:lstStyle>
          <a:p>
            <a:pPr lvl="0"/>
            <a:r>
              <a:rPr lang="en-US"/>
              <a:t>Click to edit Master text styles</a:t>
            </a:r>
          </a:p>
        </p:txBody>
      </p:sp>
      <p:sp>
        <p:nvSpPr>
          <p:cNvPr id="7" name="Text Placeholder 6"/>
          <p:cNvSpPr>
            <a:spLocks noGrp="1"/>
          </p:cNvSpPr>
          <p:nvPr>
            <p:ph type="body" sz="quarter" idx="14"/>
          </p:nvPr>
        </p:nvSpPr>
        <p:spPr>
          <a:xfrm>
            <a:off x="304800" y="1463040"/>
            <a:ext cx="5486400" cy="4781127"/>
          </a:xfrm>
        </p:spPr>
        <p:txBody>
          <a:bodyPr/>
          <a:lstStyle>
            <a:lvl1pPr>
              <a:defRPr sz="2132"/>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2953260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6096000" y="0"/>
            <a:ext cx="6096000" cy="6858000"/>
          </a:xfrm>
        </p:spPr>
        <p:txBody>
          <a:bodyPr/>
          <a:lstStyle/>
          <a:p>
            <a:r>
              <a:rPr lang="en-US" dirty="0"/>
              <a:t>Drag picture to placeholder or click icon to add</a:t>
            </a:r>
          </a:p>
        </p:txBody>
      </p:sp>
      <p:sp>
        <p:nvSpPr>
          <p:cNvPr id="2" name="Title 1"/>
          <p:cNvSpPr>
            <a:spLocks noGrp="1"/>
          </p:cNvSpPr>
          <p:nvPr>
            <p:ph type="title"/>
          </p:nvPr>
        </p:nvSpPr>
        <p:spPr>
          <a:xfrm>
            <a:off x="304800" y="268224"/>
            <a:ext cx="5486400" cy="85344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
        <p:nvSpPr>
          <p:cNvPr id="7" name="Text Placeholder 6"/>
          <p:cNvSpPr>
            <a:spLocks noGrp="1"/>
          </p:cNvSpPr>
          <p:nvPr>
            <p:ph type="body" sz="quarter" idx="14"/>
          </p:nvPr>
        </p:nvSpPr>
        <p:spPr>
          <a:xfrm>
            <a:off x="304800" y="1463039"/>
            <a:ext cx="2438400" cy="4781127"/>
          </a:xfrm>
        </p:spPr>
        <p:txBody>
          <a:bodyPr/>
          <a:lstStyle>
            <a:lvl1pPr>
              <a:spcBef>
                <a:spcPts val="1465"/>
              </a:spcBef>
              <a:defRPr sz="2132"/>
            </a:lvl1pPr>
            <a:lvl2pPr marL="0" indent="0">
              <a:spcBef>
                <a:spcPts val="1465"/>
              </a:spcBef>
              <a:buFontTx/>
              <a:buNone/>
              <a:defRPr sz="1465"/>
            </a:lvl2pPr>
            <a:lvl3pPr>
              <a:defRPr sz="1465"/>
            </a:lvl3pPr>
            <a:lvl4pPr>
              <a:defRPr sz="1465"/>
            </a:lvl4pPr>
            <a:lvl5pPr>
              <a:defRPr sz="14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3352800" y="1463039"/>
            <a:ext cx="2438400" cy="4781127"/>
          </a:xfrm>
        </p:spPr>
        <p:txBody>
          <a:bodyPr/>
          <a:lstStyle>
            <a:lvl1pPr>
              <a:defRPr sz="2132"/>
            </a:lvl1pPr>
            <a:lvl2pPr marL="0" indent="0">
              <a:spcBef>
                <a:spcPts val="1465"/>
              </a:spcBef>
              <a:buFontTx/>
              <a:buNone/>
              <a:defRPr sz="1465"/>
            </a:lvl2pPr>
            <a:lvl3pPr>
              <a:defRPr sz="1465"/>
            </a:lvl3pPr>
            <a:lvl4pPr>
              <a:defRPr sz="1465"/>
            </a:lvl4pPr>
            <a:lvl5pPr>
              <a:defRPr sz="14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5154291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0" y="1377696"/>
            <a:ext cx="5486400" cy="47548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
        <p:nvSpPr>
          <p:cNvPr id="6" name="Text Placeholder 5"/>
          <p:cNvSpPr>
            <a:spLocks noGrp="1"/>
          </p:cNvSpPr>
          <p:nvPr>
            <p:ph type="body" sz="quarter" idx="12"/>
          </p:nvPr>
        </p:nvSpPr>
        <p:spPr>
          <a:xfrm>
            <a:off x="6400800" y="1463042"/>
            <a:ext cx="2438400" cy="4668593"/>
          </a:xfrm>
        </p:spPr>
        <p:txBody>
          <a:bodyPr/>
          <a:lstStyle>
            <a:lvl1pPr>
              <a:defRPr sz="2132"/>
            </a:lvl1pPr>
            <a:lvl2pPr marL="0" indent="0">
              <a:spcBef>
                <a:spcPts val="1465"/>
              </a:spcBef>
              <a:buFontTx/>
              <a:buNone/>
              <a:defRPr sz="1465"/>
            </a:lvl2pPr>
            <a:lvl3pPr>
              <a:defRPr sz="1465"/>
            </a:lvl3pPr>
            <a:lvl4pPr>
              <a:defRPr sz="1465"/>
            </a:lvl4pPr>
            <a:lvl5pPr>
              <a:defRPr sz="146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304800" y="268226"/>
            <a:ext cx="5486400" cy="400049"/>
          </a:xfrm>
        </p:spPr>
        <p:txBody>
          <a:bodyPr/>
          <a:lstStyle>
            <a:lvl1pPr>
              <a:defRPr sz="1465"/>
            </a:lvl1pPr>
          </a:lstStyle>
          <a:p>
            <a:pPr lvl="0"/>
            <a:r>
              <a:rPr lang="en-US"/>
              <a:t>Click to edit Master text styles</a:t>
            </a:r>
          </a:p>
        </p:txBody>
      </p:sp>
      <p:sp>
        <p:nvSpPr>
          <p:cNvPr id="10" name="Text Placeholder 9"/>
          <p:cNvSpPr>
            <a:spLocks noGrp="1"/>
          </p:cNvSpPr>
          <p:nvPr>
            <p:ph type="body" sz="quarter" idx="16"/>
          </p:nvPr>
        </p:nvSpPr>
        <p:spPr>
          <a:xfrm>
            <a:off x="9448800" y="1463042"/>
            <a:ext cx="2438400" cy="4668593"/>
          </a:xfrm>
        </p:spPr>
        <p:txBody>
          <a:bodyPr/>
          <a:lstStyle>
            <a:lvl1pPr>
              <a:defRPr sz="2132"/>
            </a:lvl1pPr>
            <a:lvl2pPr marL="0" indent="0">
              <a:spcBef>
                <a:spcPts val="1465"/>
              </a:spcBef>
              <a:buFontTx/>
              <a:buNone/>
              <a:defRPr sz="1465"/>
            </a:lvl2pPr>
            <a:lvl3pPr>
              <a:defRPr sz="1465"/>
            </a:lvl3pPr>
            <a:lvl4pPr>
              <a:defRPr sz="1465"/>
            </a:lvl4pPr>
            <a:lvl5pPr>
              <a:defRPr sz="14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8445340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6096000" y="0"/>
            <a:ext cx="6096000" cy="6858000"/>
          </a:xfrm>
          <a:prstGeom prst="rect">
            <a:avLst/>
          </a:prstGeom>
          <a:solidFill>
            <a:schemeClr val="tx1"/>
          </a:solidFill>
        </p:spPr>
        <p:txBody>
          <a:bodyPr wrap="square" lIns="0" tIns="0" rIns="0" bIns="0" rtlCol="0" anchor="ctr">
            <a:noAutofit/>
          </a:bodyPr>
          <a:lstStyle/>
          <a:p>
            <a:pPr algn="ctr" defTabSz="1218072" fontAlgn="base">
              <a:spcBef>
                <a:spcPct val="0"/>
              </a:spcBef>
              <a:spcAft>
                <a:spcPct val="0"/>
              </a:spcAft>
            </a:pPr>
            <a:endParaRPr lang="en-US" sz="1599" dirty="0">
              <a:solidFill>
                <a:srgbClr val="FFFFFF"/>
              </a:solidFill>
              <a:latin typeface="Arial"/>
              <a:ea typeface="ＭＳ Ｐゴシック" charset="0"/>
              <a:cs typeface="Arial"/>
            </a:endParaRPr>
          </a:p>
        </p:txBody>
      </p:sp>
      <p:sp>
        <p:nvSpPr>
          <p:cNvPr id="2" name="Title 1"/>
          <p:cNvSpPr>
            <a:spLocks noGrp="1"/>
          </p:cNvSpPr>
          <p:nvPr>
            <p:ph type="title"/>
          </p:nvPr>
        </p:nvSpPr>
        <p:spPr>
          <a:xfrm>
            <a:off x="304800" y="1377696"/>
            <a:ext cx="5486400" cy="47548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solidFill>
                  <a:srgbClr val="FFFFFF"/>
                </a:solidFill>
              </a:rPr>
              <a:pPr/>
              <a:t>‹#›</a:t>
            </a:fld>
            <a:endParaRPr lang="en-US" dirty="0">
              <a:solidFill>
                <a:srgbClr val="FFFFFF"/>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
        <p:nvSpPr>
          <p:cNvPr id="6" name="Text Placeholder 5"/>
          <p:cNvSpPr>
            <a:spLocks noGrp="1"/>
          </p:cNvSpPr>
          <p:nvPr>
            <p:ph type="body" sz="quarter" idx="12"/>
          </p:nvPr>
        </p:nvSpPr>
        <p:spPr>
          <a:xfrm>
            <a:off x="6400800" y="1481717"/>
            <a:ext cx="5486400" cy="4668593"/>
          </a:xfrm>
        </p:spPr>
        <p:txBody>
          <a:bodyPr/>
          <a:lstStyle>
            <a:lvl1pPr>
              <a:defRPr>
                <a:solidFill>
                  <a:schemeClr val="bg2"/>
                </a:solidFill>
              </a:defRPr>
            </a:lvl1pPr>
            <a:lvl2pPr marL="0" indent="0">
              <a:spcBef>
                <a:spcPts val="1465"/>
              </a:spcBef>
              <a:buFontTx/>
              <a:buNone/>
              <a:defRPr sz="1465">
                <a:solidFill>
                  <a:schemeClr val="bg2"/>
                </a:solidFill>
              </a:defRPr>
            </a:lvl2pPr>
            <a:lvl3pPr>
              <a:defRPr sz="1465">
                <a:solidFill>
                  <a:schemeClr val="bg2"/>
                </a:solidFill>
              </a:defRPr>
            </a:lvl3pPr>
            <a:lvl4pPr>
              <a:defRPr sz="1465">
                <a:solidFill>
                  <a:schemeClr val="bg2"/>
                </a:solidFill>
              </a:defRPr>
            </a:lvl4pPr>
            <a:lvl5pPr>
              <a:defRPr sz="1465">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304800" y="268226"/>
            <a:ext cx="5486400" cy="400049"/>
          </a:xfrm>
        </p:spPr>
        <p:txBody>
          <a:bodyPr/>
          <a:lstStyle>
            <a:lvl1pPr>
              <a:defRPr sz="1465"/>
            </a:lvl1pPr>
          </a:lstStyle>
          <a:p>
            <a:pPr lvl="0"/>
            <a:r>
              <a:rPr lang="en-US"/>
              <a:t>Click to edit Master text styles</a:t>
            </a:r>
          </a:p>
        </p:txBody>
      </p:sp>
    </p:spTree>
    <p:extLst>
      <p:ext uri="{BB962C8B-B14F-4D97-AF65-F5344CB8AC3E}">
        <p14:creationId xmlns:p14="http://schemas.microsoft.com/office/powerpoint/2010/main" val="242055575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6096000" y="0"/>
            <a:ext cx="6096000" cy="6858000"/>
          </a:xfrm>
        </p:spPr>
        <p:txBody>
          <a:bodyPr/>
          <a:lstStyle/>
          <a:p>
            <a:r>
              <a:rPr lang="en-US" dirty="0"/>
              <a:t>Drag picture to placeholder or click icon to add</a:t>
            </a:r>
          </a:p>
        </p:txBody>
      </p:sp>
      <p:sp>
        <p:nvSpPr>
          <p:cNvPr id="2" name="Title 1"/>
          <p:cNvSpPr>
            <a:spLocks noGrp="1"/>
          </p:cNvSpPr>
          <p:nvPr>
            <p:ph type="title"/>
          </p:nvPr>
        </p:nvSpPr>
        <p:spPr>
          <a:xfrm>
            <a:off x="304800" y="268226"/>
            <a:ext cx="5486400" cy="587053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Tree>
    <p:extLst>
      <p:ext uri="{BB962C8B-B14F-4D97-AF65-F5344CB8AC3E}">
        <p14:creationId xmlns:p14="http://schemas.microsoft.com/office/powerpoint/2010/main" val="209871745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6"/>
            <a:ext cx="5486400" cy="587053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Tree>
    <p:extLst>
      <p:ext uri="{BB962C8B-B14F-4D97-AF65-F5344CB8AC3E}">
        <p14:creationId xmlns:p14="http://schemas.microsoft.com/office/powerpoint/2010/main" val="216143504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508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Tree>
    <p:extLst>
      <p:ext uri="{BB962C8B-B14F-4D97-AF65-F5344CB8AC3E}">
        <p14:creationId xmlns:p14="http://schemas.microsoft.com/office/powerpoint/2010/main" val="59529079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6096001" y="3429000"/>
            <a:ext cx="6096000" cy="3429000"/>
          </a:xfrm>
          <a:solidFill>
            <a:schemeClr val="accent2"/>
          </a:solidFill>
        </p:spPr>
        <p:txBody>
          <a:bodyPr lIns="228600" tIns="192024" rIns="228600" bIns="228600"/>
          <a:lstStyle>
            <a:lvl1pPr>
              <a:defRPr sz="1865">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a:xfrm>
            <a:off x="9144000" y="6443225"/>
            <a:ext cx="2743200" cy="182880"/>
          </a:xfrm>
        </p:spPr>
        <p:txBody>
          <a:bodyPr/>
          <a:lstStyle>
            <a:lvl1pPr>
              <a:defRPr>
                <a:solidFill>
                  <a:schemeClr val="bg2"/>
                </a:solidFill>
              </a:defRPr>
            </a:lvl1pPr>
          </a:lstStyle>
          <a:p>
            <a:fld id="{D0BE6F14-FF48-0F4F-A8AA-2E3F25371E4A}" type="slidenum">
              <a:rPr lang="en-US" smtClean="0">
                <a:solidFill>
                  <a:srgbClr val="FFFFFF"/>
                </a:solidFill>
              </a:rPr>
              <a:pPr/>
              <a:t>‹#›</a:t>
            </a:fld>
            <a:endParaRPr lang="en-US" dirty="0">
              <a:solidFill>
                <a:srgbClr val="FFFFFF"/>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
        <p:nvSpPr>
          <p:cNvPr id="12" name="Text Placeholder 11"/>
          <p:cNvSpPr>
            <a:spLocks noGrp="1"/>
          </p:cNvSpPr>
          <p:nvPr>
            <p:ph type="body" sz="quarter" idx="13"/>
          </p:nvPr>
        </p:nvSpPr>
        <p:spPr>
          <a:xfrm>
            <a:off x="304800" y="243842"/>
            <a:ext cx="5486400" cy="400049"/>
          </a:xfrm>
        </p:spPr>
        <p:txBody>
          <a:bodyPr/>
          <a:lstStyle>
            <a:lvl1pPr>
              <a:defRPr sz="2132"/>
            </a:lvl1pPr>
          </a:lstStyle>
          <a:p>
            <a:pPr lvl="0"/>
            <a:r>
              <a:rPr lang="en-US" dirty="0"/>
              <a:t>Click to edit Master text styles</a:t>
            </a:r>
          </a:p>
        </p:txBody>
      </p:sp>
      <p:sp>
        <p:nvSpPr>
          <p:cNvPr id="7" name="Text Placeholder 6"/>
          <p:cNvSpPr>
            <a:spLocks noGrp="1"/>
          </p:cNvSpPr>
          <p:nvPr>
            <p:ph type="body" sz="quarter" idx="14"/>
          </p:nvPr>
        </p:nvSpPr>
        <p:spPr>
          <a:xfrm>
            <a:off x="304800" y="1463041"/>
            <a:ext cx="5486400" cy="4651641"/>
          </a:xfrm>
        </p:spPr>
        <p:txBody>
          <a:bodyPr/>
          <a:lstStyle>
            <a:lvl1pPr>
              <a:defRPr sz="2132"/>
            </a:lvl1pPr>
            <a:lvl2pPr>
              <a:defRPr sz="1865"/>
            </a:lvl2pPr>
            <a:lvl3pPr>
              <a:defRPr sz="1865"/>
            </a:lvl3pPr>
            <a:lvl4pPr>
              <a:defRPr sz="1865"/>
            </a:lvl4pPr>
            <a:lvl5pPr>
              <a:defRPr sz="186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9144000" y="0"/>
            <a:ext cx="3048000" cy="3429000"/>
          </a:xfrm>
          <a:solidFill>
            <a:schemeClr val="bg1"/>
          </a:solidFill>
        </p:spPr>
        <p:txBody>
          <a:bodyPr lIns="228600" tIns="192024" rIns="228600" bIns="228600"/>
          <a:lstStyle>
            <a:lvl1pPr>
              <a:defRPr sz="1865">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6096000" y="0"/>
            <a:ext cx="3048000" cy="3429000"/>
          </a:xfrm>
          <a:solidFill>
            <a:schemeClr val="accent3"/>
          </a:solidFill>
        </p:spPr>
        <p:txBody>
          <a:bodyPr lIns="228600" tIns="192024" rIns="228600" bIns="228600"/>
          <a:lstStyle>
            <a:lvl1pPr>
              <a:defRPr sz="1865">
                <a:solidFill>
                  <a:schemeClr val="bg2"/>
                </a:solidFill>
              </a:defRPr>
            </a:lvl1pPr>
          </a:lstStyle>
          <a:p>
            <a:pPr lvl="0"/>
            <a:r>
              <a:rPr lang="en-US" dirty="0"/>
              <a:t>Click to edit Master text styles</a:t>
            </a:r>
          </a:p>
        </p:txBody>
      </p:sp>
    </p:spTree>
    <p:extLst>
      <p:ext uri="{BB962C8B-B14F-4D97-AF65-F5344CB8AC3E}">
        <p14:creationId xmlns:p14="http://schemas.microsoft.com/office/powerpoint/2010/main" val="1005522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08544" y="112935"/>
            <a:ext cx="11582400" cy="5964767"/>
          </a:xfrm>
        </p:spPr>
        <p:txBody>
          <a:bodyPr/>
          <a:lstStyle>
            <a:lvl1pPr>
              <a:lnSpc>
                <a:spcPct val="90000"/>
              </a:lnSpc>
              <a:defRPr sz="12800" b="1" i="0">
                <a:latin typeface="+mj-lt"/>
                <a:ea typeface="IBM Plex Mono" charset="0"/>
                <a:cs typeface="IBM Plex Mono" charset="0"/>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dirty="0">
                <a:solidFill>
                  <a:srgbClr val="000000"/>
                </a:solidFill>
              </a:rPr>
              <a:t>Accelerate digital transformation </a:t>
            </a:r>
            <a:r>
              <a:rPr lang="en-US">
                <a:solidFill>
                  <a:srgbClr val="000000"/>
                </a:solidFill>
              </a:rPr>
              <a:t>with Cloud &amp; AI / </a:t>
            </a:r>
            <a:r>
              <a:rPr lang="en-US" dirty="0">
                <a:solidFill>
                  <a:srgbClr val="000000"/>
                </a:solidFill>
              </a:rPr>
              <a:t>July 2018 / © 2018 IBM Corporation</a:t>
            </a:r>
          </a:p>
        </p:txBody>
      </p:sp>
    </p:spTree>
    <p:extLst>
      <p:ext uri="{BB962C8B-B14F-4D97-AF65-F5344CB8AC3E}">
        <p14:creationId xmlns:p14="http://schemas.microsoft.com/office/powerpoint/2010/main" val="4049280039"/>
      </p:ext>
    </p:extLst>
  </p:cSld>
  <p:clrMapOvr>
    <a:masterClrMapping/>
  </p:clrMapOvr>
  <p:hf hd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6096001" y="3429000"/>
            <a:ext cx="6096000" cy="3429000"/>
          </a:xfrm>
          <a:solidFill>
            <a:schemeClr val="accent3"/>
          </a:solidFill>
        </p:spPr>
        <p:txBody>
          <a:bodyPr lIns="228600" tIns="192024" rIns="228600" bIns="228600"/>
          <a:lstStyle>
            <a:lvl1pPr>
              <a:defRPr sz="1865">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3429000"/>
            <a:ext cx="6096000" cy="3429000"/>
          </a:xfrm>
          <a:solidFill>
            <a:schemeClr val="tx1"/>
          </a:solidFill>
        </p:spPr>
        <p:txBody>
          <a:bodyPr lIns="228600" tIns="192024" rIns="228600" bIns="228600"/>
          <a:lstStyle>
            <a:lvl1pPr>
              <a:defRPr sz="1865">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solidFill>
                  <a:srgbClr val="FFFFFF"/>
                </a:solidFill>
              </a:rPr>
              <a:pPr/>
              <a:t>‹#›</a:t>
            </a:fld>
            <a:endParaRPr lang="en-US" dirty="0">
              <a:solidFill>
                <a:srgbClr val="FFFFFF"/>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dirty="0">
                <a:solidFill>
                  <a:srgbClr val="FFFFFF"/>
                </a:solidFill>
              </a:rPr>
              <a:t>IBM Cloud / DOC ID / July 2017 / © 2017 IBM Corporation</a:t>
            </a:r>
            <a:endParaRPr lang="en-US" dirty="0">
              <a:solidFill>
                <a:srgbClr val="FFFFFF"/>
              </a:solidFill>
            </a:endParaRPr>
          </a:p>
        </p:txBody>
      </p:sp>
      <p:sp>
        <p:nvSpPr>
          <p:cNvPr id="8" name="Content Placeholder 7"/>
          <p:cNvSpPr>
            <a:spLocks noGrp="1"/>
          </p:cNvSpPr>
          <p:nvPr>
            <p:ph sz="quarter" idx="15"/>
          </p:nvPr>
        </p:nvSpPr>
        <p:spPr>
          <a:xfrm>
            <a:off x="9144000" y="0"/>
            <a:ext cx="3048000" cy="3429000"/>
          </a:xfrm>
          <a:solidFill>
            <a:schemeClr val="tx1"/>
          </a:solidFill>
        </p:spPr>
        <p:txBody>
          <a:bodyPr lIns="228600" tIns="192024" rIns="228600" bIns="228600"/>
          <a:lstStyle>
            <a:lvl1pPr>
              <a:defRPr sz="1865">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6096000" y="0"/>
            <a:ext cx="3048000" cy="3429000"/>
          </a:xfrm>
          <a:solidFill>
            <a:schemeClr val="tx2">
              <a:lumMod val="50000"/>
            </a:schemeClr>
          </a:solidFill>
        </p:spPr>
        <p:txBody>
          <a:bodyPr lIns="228600" tIns="192024" rIns="228600" bIns="228600"/>
          <a:lstStyle>
            <a:lvl1pPr>
              <a:defRPr sz="1865">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6095999" cy="342900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266037645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9143997" y="3429000"/>
            <a:ext cx="3048000" cy="3429000"/>
          </a:xfrm>
          <a:solidFill>
            <a:schemeClr val="accent1"/>
          </a:solidFill>
        </p:spPr>
        <p:txBody>
          <a:bodyPr lIns="228600" tIns="192024" rIns="228600" bIns="228600"/>
          <a:lstStyle>
            <a:lvl1pPr>
              <a:defRPr sz="1865">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3048000" y="3429000"/>
            <a:ext cx="3048000" cy="3429000"/>
          </a:xfrm>
          <a:solidFill>
            <a:schemeClr val="accent3"/>
          </a:solidFill>
        </p:spPr>
        <p:txBody>
          <a:bodyPr lIns="228600" tIns="192024" rIns="228600" bIns="228600"/>
          <a:lstStyle>
            <a:lvl1pPr>
              <a:defRPr sz="1865">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6096005" y="3429000"/>
            <a:ext cx="3047996" cy="3429000"/>
          </a:xfrm>
          <a:solidFill>
            <a:schemeClr val="accent2"/>
          </a:solidFill>
        </p:spPr>
        <p:txBody>
          <a:bodyPr lIns="228600" tIns="192024" rIns="228600" bIns="228600"/>
          <a:lstStyle>
            <a:lvl1pPr>
              <a:defRPr sz="1865">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3429000"/>
            <a:ext cx="3048000" cy="3429000"/>
          </a:xfrm>
          <a:solidFill>
            <a:schemeClr val="bg1"/>
          </a:solidFill>
        </p:spPr>
        <p:txBody>
          <a:bodyPr lIns="228600" tIns="192024" rIns="228600" bIns="228600"/>
          <a:lstStyle>
            <a:lvl1pPr>
              <a:defRPr sz="1865">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solidFill>
                  <a:srgbClr val="FFFFFF"/>
                </a:solidFill>
              </a:rPr>
              <a:pPr/>
              <a:t>‹#›</a:t>
            </a:fld>
            <a:endParaRPr lang="en-US" dirty="0">
              <a:solidFill>
                <a:srgbClr val="FFFFFF"/>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dirty="0">
                <a:solidFill>
                  <a:srgbClr val="FFFFFF"/>
                </a:solidFill>
              </a:rPr>
              <a:t>IBM Cloud / DOC ID / July 2017 / © 2017 IBM Corporation</a:t>
            </a:r>
            <a:endParaRPr lang="en-US" dirty="0">
              <a:solidFill>
                <a:srgbClr val="FFFFFF"/>
              </a:solidFill>
            </a:endParaRPr>
          </a:p>
        </p:txBody>
      </p:sp>
      <p:sp>
        <p:nvSpPr>
          <p:cNvPr id="6" name="Title 5"/>
          <p:cNvSpPr>
            <a:spLocks noGrp="1"/>
          </p:cNvSpPr>
          <p:nvPr>
            <p:ph type="title"/>
          </p:nvPr>
        </p:nvSpPr>
        <p:spPr>
          <a:xfrm>
            <a:off x="-1" y="1"/>
            <a:ext cx="12191999" cy="3429001"/>
          </a:xfrm>
          <a:solidFill>
            <a:schemeClr val="tx1"/>
          </a:solidFill>
        </p:spPr>
        <p:txBody>
          <a:bodyPr lIns="228600" tIns="155448" rIns="228600" bIns="228600"/>
          <a:lstStyle>
            <a:lvl1pPr>
              <a:defRPr sz="6395">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03049727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
        <p:nvSpPr>
          <p:cNvPr id="6" name="Title 5"/>
          <p:cNvSpPr>
            <a:spLocks noGrp="1"/>
          </p:cNvSpPr>
          <p:nvPr>
            <p:ph type="title"/>
          </p:nvPr>
        </p:nvSpPr>
        <p:spPr>
          <a:xfrm>
            <a:off x="-1" y="1"/>
            <a:ext cx="12191999" cy="1720852"/>
          </a:xfrm>
          <a:solidFill>
            <a:schemeClr val="tx1"/>
          </a:solidFill>
        </p:spPr>
        <p:txBody>
          <a:bodyPr lIns="228600" tIns="201168" rIns="228600" bIns="228600"/>
          <a:lstStyle>
            <a:lvl1pPr>
              <a:defRPr sz="3197">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338568399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3810000"/>
            <a:ext cx="3048000" cy="3048000"/>
          </a:xfrm>
          <a:solidFill>
            <a:schemeClr val="tx1"/>
          </a:solidFill>
        </p:spPr>
        <p:txBody>
          <a:bodyPr lIns="228600" tIns="155448" rIns="228600" bIns="228600"/>
          <a:lstStyle>
            <a:lvl1pPr>
              <a:defRPr>
                <a:solidFill>
                  <a:schemeClr val="bg2"/>
                </a:solidFill>
              </a:defRPr>
            </a:lvl1pPr>
            <a:lvl2pPr>
              <a:defRPr sz="1332">
                <a:solidFill>
                  <a:schemeClr val="bg2"/>
                </a:solidFill>
              </a:defRPr>
            </a:lvl2pPr>
            <a:lvl3pPr>
              <a:defRPr sz="1332">
                <a:solidFill>
                  <a:schemeClr val="bg2"/>
                </a:solidFill>
              </a:defRPr>
            </a:lvl3pPr>
            <a:lvl4pPr>
              <a:defRPr sz="1332">
                <a:solidFill>
                  <a:schemeClr val="bg2"/>
                </a:solidFill>
              </a:defRPr>
            </a:lvl4pPr>
            <a:lvl5pPr>
              <a:defRPr sz="1332">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dirty="0">
                <a:solidFill>
                  <a:srgbClr val="FFFFFF"/>
                </a:solidFill>
              </a:rPr>
              <a:t>IBM Cloud / DOC ID / July 2017 / © 2017 IBM Corporation</a:t>
            </a:r>
            <a:endParaRPr lang="en-US" dirty="0">
              <a:solidFill>
                <a:srgbClr val="FFFFFF"/>
              </a:solidFill>
            </a:endParaRPr>
          </a:p>
        </p:txBody>
      </p:sp>
    </p:spTree>
    <p:extLst>
      <p:ext uri="{BB962C8B-B14F-4D97-AF65-F5344CB8AC3E}">
        <p14:creationId xmlns:p14="http://schemas.microsoft.com/office/powerpoint/2010/main" val="333456159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0"/>
            <a:ext cx="3048000" cy="6858000"/>
          </a:xfrm>
          <a:solidFill>
            <a:schemeClr val="tx1"/>
          </a:solidFill>
        </p:spPr>
        <p:txBody>
          <a:bodyPr lIns="228600" tIns="182880" rIns="228600" bIns="228600"/>
          <a:lstStyle>
            <a:lvl1pPr>
              <a:defRPr sz="2132">
                <a:solidFill>
                  <a:schemeClr val="bg2"/>
                </a:solidFill>
              </a:defRPr>
            </a:lvl1pPr>
            <a:lvl2pPr>
              <a:defRPr sz="1465">
                <a:solidFill>
                  <a:schemeClr val="bg2"/>
                </a:solidFill>
              </a:defRPr>
            </a:lvl2pPr>
            <a:lvl3pPr>
              <a:defRPr sz="1465">
                <a:solidFill>
                  <a:schemeClr val="bg2"/>
                </a:solidFill>
              </a:defRPr>
            </a:lvl3pPr>
            <a:lvl4pPr>
              <a:defRPr sz="1465">
                <a:solidFill>
                  <a:schemeClr val="bg2"/>
                </a:solidFill>
              </a:defRPr>
            </a:lvl4pPr>
            <a:lvl5pPr>
              <a:defRPr sz="1465">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3048000" y="0"/>
            <a:ext cx="3048000" cy="6858000"/>
          </a:xfrm>
          <a:solidFill>
            <a:schemeClr val="accent2"/>
          </a:solidFill>
        </p:spPr>
        <p:txBody>
          <a:bodyPr lIns="228600" tIns="192024" rIns="228600" bIns="228600"/>
          <a:lstStyle>
            <a:lvl1pPr>
              <a:defRPr sz="1865">
                <a:solidFill>
                  <a:schemeClr val="bg2"/>
                </a:solidFill>
              </a:defRPr>
            </a:lvl1pPr>
            <a:lvl2pPr>
              <a:defRPr sz="1465">
                <a:solidFill>
                  <a:schemeClr val="bg2"/>
                </a:solidFill>
              </a:defRPr>
            </a:lvl2pPr>
            <a:lvl3pPr>
              <a:defRPr sz="1465">
                <a:solidFill>
                  <a:schemeClr val="bg2"/>
                </a:solidFill>
              </a:defRPr>
            </a:lvl3pPr>
            <a:lvl4pPr>
              <a:defRPr sz="1465">
                <a:solidFill>
                  <a:schemeClr val="bg2"/>
                </a:solidFill>
              </a:defRPr>
            </a:lvl4pPr>
            <a:lvl5pPr>
              <a:defRPr sz="1465">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6096000" y="0"/>
            <a:ext cx="3048000" cy="6858000"/>
          </a:xfrm>
          <a:solidFill>
            <a:schemeClr val="accent3"/>
          </a:solidFill>
        </p:spPr>
        <p:txBody>
          <a:bodyPr lIns="228600" tIns="192024" rIns="228600" bIns="228600"/>
          <a:lstStyle>
            <a:lvl1pPr>
              <a:defRPr sz="1865">
                <a:solidFill>
                  <a:schemeClr val="bg2"/>
                </a:solidFill>
              </a:defRPr>
            </a:lvl1pPr>
            <a:lvl2pPr>
              <a:defRPr sz="1465">
                <a:solidFill>
                  <a:schemeClr val="bg2"/>
                </a:solidFill>
              </a:defRPr>
            </a:lvl2pPr>
            <a:lvl3pPr>
              <a:defRPr sz="1465">
                <a:solidFill>
                  <a:schemeClr val="bg2"/>
                </a:solidFill>
              </a:defRPr>
            </a:lvl3pPr>
            <a:lvl4pPr>
              <a:defRPr sz="1465">
                <a:solidFill>
                  <a:schemeClr val="bg2"/>
                </a:solidFill>
              </a:defRPr>
            </a:lvl4pPr>
            <a:lvl5pPr>
              <a:defRPr sz="1465">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9144000" y="0"/>
            <a:ext cx="3048000" cy="6858000"/>
          </a:xfrm>
          <a:solidFill>
            <a:schemeClr val="tx2">
              <a:lumMod val="75000"/>
            </a:schemeClr>
          </a:solidFill>
        </p:spPr>
        <p:txBody>
          <a:bodyPr lIns="228600" tIns="192024" rIns="228600" bIns="228600"/>
          <a:lstStyle>
            <a:lvl1pPr>
              <a:defRPr sz="1865">
                <a:solidFill>
                  <a:schemeClr val="bg2"/>
                </a:solidFill>
              </a:defRPr>
            </a:lvl1pPr>
            <a:lvl2pPr>
              <a:defRPr sz="1465">
                <a:solidFill>
                  <a:schemeClr val="bg2"/>
                </a:solidFill>
              </a:defRPr>
            </a:lvl2pPr>
            <a:lvl3pPr>
              <a:defRPr sz="1465">
                <a:solidFill>
                  <a:schemeClr val="bg2"/>
                </a:solidFill>
              </a:defRPr>
            </a:lvl3pPr>
            <a:lvl4pPr>
              <a:defRPr sz="1465">
                <a:solidFill>
                  <a:schemeClr val="bg2"/>
                </a:solidFill>
              </a:defRPr>
            </a:lvl4pPr>
            <a:lvl5pPr>
              <a:defRPr sz="1465">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solidFill>
                  <a:srgbClr val="FFFFFF"/>
                </a:solidFill>
              </a:rPr>
              <a:pPr/>
              <a:t>‹#›</a:t>
            </a:fld>
            <a:endParaRPr lang="en-US" dirty="0">
              <a:solidFill>
                <a:srgbClr val="FFFFFF"/>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dirty="0">
                <a:solidFill>
                  <a:srgbClr val="FFFFFF"/>
                </a:solidFill>
              </a:rPr>
              <a:t>IBM Cloud / DOC ID / July 2017 / © 2017 IBM Corporation</a:t>
            </a:r>
            <a:endParaRPr lang="en-US" dirty="0">
              <a:solidFill>
                <a:srgbClr val="FFFFFF"/>
              </a:solidFill>
            </a:endParaRPr>
          </a:p>
        </p:txBody>
      </p:sp>
    </p:spTree>
    <p:extLst>
      <p:ext uri="{BB962C8B-B14F-4D97-AF65-F5344CB8AC3E}">
        <p14:creationId xmlns:p14="http://schemas.microsoft.com/office/powerpoint/2010/main" val="304011175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
        <p:nvSpPr>
          <p:cNvPr id="6" name="Text Placeholder 5"/>
          <p:cNvSpPr>
            <a:spLocks noGrp="1"/>
          </p:cNvSpPr>
          <p:nvPr>
            <p:ph type="body" sz="quarter" idx="12"/>
          </p:nvPr>
        </p:nvSpPr>
        <p:spPr>
          <a:xfrm>
            <a:off x="304800" y="1463042"/>
            <a:ext cx="2438400" cy="4668593"/>
          </a:xfrm>
        </p:spPr>
        <p:txBody>
          <a:bodyPr/>
          <a:lstStyle>
            <a:lvl1pPr>
              <a:defRPr sz="2132"/>
            </a:lvl1pPr>
            <a:lvl2pPr marL="0" indent="0">
              <a:spcBef>
                <a:spcPts val="1465"/>
              </a:spcBef>
              <a:buFontTx/>
              <a:buNone/>
              <a:defRPr sz="1465"/>
            </a:lvl2pPr>
            <a:lvl3pPr>
              <a:defRPr sz="1465"/>
            </a:lvl3pPr>
            <a:lvl4pPr>
              <a:defRPr sz="1465"/>
            </a:lvl4pPr>
            <a:lvl5pPr>
              <a:defRPr sz="146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4914986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
        <p:nvSpPr>
          <p:cNvPr id="7" name="Text Placeholder 6"/>
          <p:cNvSpPr>
            <a:spLocks noGrp="1"/>
          </p:cNvSpPr>
          <p:nvPr>
            <p:ph type="body" sz="quarter" idx="12"/>
          </p:nvPr>
        </p:nvSpPr>
        <p:spPr>
          <a:xfrm>
            <a:off x="304800" y="1488652"/>
            <a:ext cx="2438400" cy="4605867"/>
          </a:xfrm>
        </p:spPr>
        <p:txBody>
          <a:bodyPr/>
          <a:lstStyle>
            <a:lvl1pPr>
              <a:defRPr sz="1865"/>
            </a:lvl1pPr>
            <a:lvl2pPr>
              <a:defRPr sz="1465"/>
            </a:lvl2pPr>
            <a:lvl3pPr>
              <a:defRPr sz="1465"/>
            </a:lvl3pPr>
            <a:lvl4pPr>
              <a:defRPr sz="1465"/>
            </a:lvl4pPr>
            <a:lvl5pPr>
              <a:defRPr sz="14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3352800" y="889001"/>
            <a:ext cx="8534400" cy="509905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86397326"/>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
        <p:nvSpPr>
          <p:cNvPr id="7" name="Text Placeholder 6"/>
          <p:cNvSpPr>
            <a:spLocks noGrp="1"/>
          </p:cNvSpPr>
          <p:nvPr>
            <p:ph type="body" sz="quarter" idx="12"/>
          </p:nvPr>
        </p:nvSpPr>
        <p:spPr>
          <a:xfrm>
            <a:off x="304800" y="1488652"/>
            <a:ext cx="2438400" cy="4605867"/>
          </a:xfrm>
        </p:spPr>
        <p:txBody>
          <a:bodyPr/>
          <a:lstStyle>
            <a:lvl1pPr>
              <a:defRPr sz="1865"/>
            </a:lvl1pPr>
            <a:lvl2pPr>
              <a:defRPr sz="1465"/>
            </a:lvl2pPr>
            <a:lvl3pPr>
              <a:defRPr sz="1465"/>
            </a:lvl3pPr>
            <a:lvl4pPr>
              <a:defRPr sz="1465"/>
            </a:lvl4pPr>
            <a:lvl5pPr>
              <a:defRPr sz="14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51441519"/>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
        <p:nvSpPr>
          <p:cNvPr id="7" name="Text Placeholder 6"/>
          <p:cNvSpPr>
            <a:spLocks noGrp="1"/>
          </p:cNvSpPr>
          <p:nvPr>
            <p:ph type="body" sz="quarter" idx="12"/>
          </p:nvPr>
        </p:nvSpPr>
        <p:spPr>
          <a:xfrm>
            <a:off x="304800" y="1463040"/>
            <a:ext cx="2438400" cy="4669536"/>
          </a:xfrm>
        </p:spPr>
        <p:txBody>
          <a:bodyPr/>
          <a:lstStyle>
            <a:lvl1pPr>
              <a:defRPr sz="2132"/>
            </a:lvl1pPr>
            <a:lvl2pPr>
              <a:defRPr sz="1465"/>
            </a:lvl2pPr>
            <a:lvl3pPr>
              <a:defRPr sz="1465"/>
            </a:lvl3pPr>
            <a:lvl4pPr>
              <a:defRPr sz="1465"/>
            </a:lvl4pPr>
            <a:lvl5pPr>
              <a:defRPr sz="146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3352800" y="1499616"/>
            <a:ext cx="2438400" cy="4608576"/>
          </a:xfrm>
        </p:spPr>
        <p:txBody>
          <a:bodyPr/>
          <a:lstStyle>
            <a:lvl1pPr>
              <a:defRPr sz="1865"/>
            </a:lvl1pPr>
            <a:lvl2pPr marL="0" indent="0">
              <a:buNone/>
              <a:defRPr sz="1332"/>
            </a:lvl2pPr>
            <a:lvl3pPr>
              <a:defRPr sz="1332"/>
            </a:lvl3pPr>
            <a:lvl4pPr>
              <a:defRPr sz="1332"/>
            </a:lvl4pPr>
            <a:lvl5pPr>
              <a:defRPr sz="1332"/>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6096000" y="0"/>
            <a:ext cx="6096000" cy="6858000"/>
          </a:xfrm>
        </p:spPr>
        <p:txBody>
          <a:bodyPr/>
          <a:lstStyle/>
          <a:p>
            <a:r>
              <a:rPr lang="en-US" dirty="0"/>
              <a:t>Drag picture to placeholder or click icon to add</a:t>
            </a:r>
          </a:p>
        </p:txBody>
      </p:sp>
    </p:spTree>
    <p:extLst>
      <p:ext uri="{BB962C8B-B14F-4D97-AF65-F5344CB8AC3E}">
        <p14:creationId xmlns:p14="http://schemas.microsoft.com/office/powerpoint/2010/main" val="2751848108"/>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
        <p:nvSpPr>
          <p:cNvPr id="7" name="Text Placeholder 6"/>
          <p:cNvSpPr>
            <a:spLocks noGrp="1"/>
          </p:cNvSpPr>
          <p:nvPr>
            <p:ph type="body" sz="quarter" idx="12"/>
          </p:nvPr>
        </p:nvSpPr>
        <p:spPr>
          <a:xfrm>
            <a:off x="304800" y="1463040"/>
            <a:ext cx="2438400" cy="4669536"/>
          </a:xfrm>
        </p:spPr>
        <p:txBody>
          <a:bodyPr/>
          <a:lstStyle>
            <a:lvl1pPr>
              <a:defRPr sz="2132"/>
            </a:lvl1pPr>
            <a:lvl2pPr>
              <a:defRPr sz="1465"/>
            </a:lvl2pPr>
            <a:lvl3pPr>
              <a:defRPr sz="1465"/>
            </a:lvl3pPr>
            <a:lvl4pPr>
              <a:defRPr sz="1465"/>
            </a:lvl4pPr>
            <a:lvl5pPr>
              <a:defRPr sz="146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3352800" y="1499616"/>
            <a:ext cx="2438400" cy="4608576"/>
          </a:xfrm>
        </p:spPr>
        <p:txBody>
          <a:bodyPr/>
          <a:lstStyle>
            <a:lvl1pPr>
              <a:defRPr sz="1865"/>
            </a:lvl1pPr>
            <a:lvl2pPr marL="0" indent="0">
              <a:buNone/>
              <a:defRPr sz="1332"/>
            </a:lvl2pPr>
            <a:lvl3pPr>
              <a:defRPr sz="1332"/>
            </a:lvl3pPr>
            <a:lvl4pPr>
              <a:defRPr sz="1332"/>
            </a:lvl4pPr>
            <a:lvl5pPr>
              <a:defRPr sz="1332"/>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6267189" y="1454615"/>
            <a:ext cx="5620011" cy="4608576"/>
          </a:xfrm>
        </p:spPr>
        <p:txBody>
          <a:bodyPr/>
          <a:lstStyle>
            <a:lvl1pPr marL="156488" indent="-156488">
              <a:tabLst/>
              <a:defRPr sz="3197"/>
            </a:lvl1pPr>
            <a:lvl2pPr marL="0" indent="0">
              <a:buNone/>
              <a:defRPr sz="1465"/>
            </a:lvl2pPr>
            <a:lvl3pPr>
              <a:defRPr sz="1465"/>
            </a:lvl3pPr>
            <a:lvl4pPr>
              <a:defRPr sz="1465"/>
            </a:lvl4pPr>
            <a:lvl5pPr>
              <a:defRPr sz="14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9129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5"/>
            <a:ext cx="6916616" cy="6027740"/>
          </a:xfrm>
        </p:spPr>
        <p:txBody>
          <a:bodyPr/>
          <a:lstStyle>
            <a:lvl1pPr marL="156629" indent="-156629">
              <a:tabLst/>
              <a:defRPr>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dirty="0">
                <a:solidFill>
                  <a:srgbClr val="000000"/>
                </a:solidFill>
              </a:rPr>
              <a:t>Cloud &amp; AI / July 2018 / © 2018 IBM Corporation</a:t>
            </a:r>
          </a:p>
        </p:txBody>
      </p:sp>
    </p:spTree>
    <p:extLst>
      <p:ext uri="{BB962C8B-B14F-4D97-AF65-F5344CB8AC3E}">
        <p14:creationId xmlns:p14="http://schemas.microsoft.com/office/powerpoint/2010/main" val="1414196915"/>
      </p:ext>
    </p:extLst>
  </p:cSld>
  <p:clrMapOvr>
    <a:masterClrMapping/>
  </p:clrMapOvr>
  <p:hf hd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
        <p:nvSpPr>
          <p:cNvPr id="6" name="Text Placeholder 5"/>
          <p:cNvSpPr>
            <a:spLocks noGrp="1"/>
          </p:cNvSpPr>
          <p:nvPr>
            <p:ph type="body" sz="quarter" idx="12"/>
          </p:nvPr>
        </p:nvSpPr>
        <p:spPr>
          <a:xfrm>
            <a:off x="304800" y="256033"/>
            <a:ext cx="2438400" cy="5878660"/>
          </a:xfrm>
        </p:spPr>
        <p:txBody>
          <a:bodyPr/>
          <a:lstStyle>
            <a:lvl1pPr>
              <a:defRPr sz="2132"/>
            </a:lvl1pPr>
            <a:lvl2pPr marL="0" indent="0">
              <a:spcBef>
                <a:spcPts val="1465"/>
              </a:spcBef>
              <a:buFontTx/>
              <a:buNone/>
              <a:defRPr sz="1465"/>
            </a:lvl2pPr>
            <a:lvl3pPr>
              <a:defRPr sz="1465"/>
            </a:lvl3pPr>
            <a:lvl4pPr>
              <a:defRPr sz="1465"/>
            </a:lvl4pPr>
            <a:lvl5pPr>
              <a:defRPr sz="14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3352800" y="300568"/>
            <a:ext cx="8534400" cy="6129867"/>
          </a:xfrm>
        </p:spPr>
        <p:txBody>
          <a:bodyPr/>
          <a:lstStyle/>
          <a:p>
            <a:r>
              <a:rPr lang="en-US" dirty="0"/>
              <a:t>Click icon to add table</a:t>
            </a:r>
          </a:p>
        </p:txBody>
      </p:sp>
    </p:spTree>
    <p:extLst>
      <p:ext uri="{BB962C8B-B14F-4D97-AF65-F5344CB8AC3E}">
        <p14:creationId xmlns:p14="http://schemas.microsoft.com/office/powerpoint/2010/main" val="291387944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Tree>
    <p:extLst>
      <p:ext uri="{BB962C8B-B14F-4D97-AF65-F5344CB8AC3E}">
        <p14:creationId xmlns:p14="http://schemas.microsoft.com/office/powerpoint/2010/main" val="234182701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47370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40968"/>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sp>
        <p:nvSpPr>
          <p:cNvPr id="6" name="Text Placeholder 5"/>
          <p:cNvSpPr>
            <a:spLocks noGrp="1"/>
          </p:cNvSpPr>
          <p:nvPr>
            <p:ph type="body" sz="quarter" idx="12"/>
          </p:nvPr>
        </p:nvSpPr>
        <p:spPr>
          <a:xfrm>
            <a:off x="304800" y="1524001"/>
            <a:ext cx="5486400" cy="4779264"/>
          </a:xfrm>
        </p:spPr>
        <p:txBody>
          <a:bodyPr/>
          <a:lstStyle>
            <a:lvl1pPr marL="0" indent="0">
              <a:spcBef>
                <a:spcPts val="0"/>
              </a:spcBef>
              <a:tabLst>
                <a:tab pos="5248707" algn="dec"/>
              </a:tabLst>
              <a:defRPr sz="1465"/>
            </a:lvl1pPr>
            <a:lvl2pPr marL="230504" indent="-230504">
              <a:spcBef>
                <a:spcPts val="0"/>
              </a:spcBef>
              <a:tabLst/>
              <a:defRPr/>
            </a:lvl2pPr>
            <a:lvl3pPr>
              <a:spcBef>
                <a:spcPts val="0"/>
              </a:spcBef>
              <a:defRPr/>
            </a:lvl3pPr>
            <a:lvl4pPr>
              <a:spcBef>
                <a:spcPts val="0"/>
              </a:spcBef>
              <a:defRPr/>
            </a:lvl4pPr>
            <a:lvl5pPr>
              <a:spcBef>
                <a:spcPts val="0"/>
              </a:spcBef>
              <a:defRPr/>
            </a:lvl5pPr>
          </a:lstStyle>
          <a:p>
            <a:pPr marL="0" marR="0" lvl="0" indent="0" algn="l" defTabSz="609037" rtl="0" eaLnBrk="1" fontAlgn="auto" latinLnBrk="0" hangingPunct="1">
              <a:lnSpc>
                <a:spcPct val="100000"/>
              </a:lnSpc>
              <a:spcBef>
                <a:spcPts val="0"/>
              </a:spcBef>
              <a:spcAft>
                <a:spcPts val="0"/>
              </a:spcAft>
              <a:buClrTx/>
              <a:buSzTx/>
              <a:buFont typeface="Arial"/>
              <a:buNone/>
              <a:tabLst>
                <a:tab pos="5359518" algn="r"/>
              </a:tabLst>
              <a:defRPr/>
            </a:pPr>
            <a:r>
              <a:rPr lang="en-US" dirty="0"/>
              <a:t>Click to edit Master text styles</a:t>
            </a:r>
          </a:p>
        </p:txBody>
      </p:sp>
    </p:spTree>
    <p:extLst>
      <p:ext uri="{BB962C8B-B14F-4D97-AF65-F5344CB8AC3E}">
        <p14:creationId xmlns:p14="http://schemas.microsoft.com/office/powerpoint/2010/main" val="405163257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p>
            <a:r>
              <a:rPr lang="de-DE" dirty="0">
                <a:solidFill>
                  <a:srgbClr val="000000"/>
                </a:solidFill>
              </a:rPr>
              <a:t>IBM Cloud / DOC ID / July 2017 / © 2017 IBM Corporation</a:t>
            </a:r>
            <a:endParaRPr lang="en-US" dirty="0">
              <a:solidFill>
                <a:srgbClr val="000000"/>
              </a:solidFill>
            </a:endParaRPr>
          </a:p>
        </p:txBody>
      </p:sp>
      <p:pic>
        <p:nvPicPr>
          <p:cNvPr id="5" name="Picture 4" descr="ibm_gry.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234604" y="2914867"/>
            <a:ext cx="1730144" cy="701463"/>
          </a:xfrm>
          <a:prstGeom prst="rect">
            <a:avLst/>
          </a:prstGeom>
        </p:spPr>
      </p:pic>
    </p:spTree>
    <p:extLst>
      <p:ext uri="{BB962C8B-B14F-4D97-AF65-F5344CB8AC3E}">
        <p14:creationId xmlns:p14="http://schemas.microsoft.com/office/powerpoint/2010/main" val="175674964"/>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304800" y="6437376"/>
            <a:ext cx="8534400" cy="182880"/>
          </a:xfrm>
        </p:spPr>
        <p:txBody>
          <a:bodyPr/>
          <a:lstStyle>
            <a:lvl1pPr>
              <a:defRPr>
                <a:solidFill>
                  <a:schemeClr val="tx1"/>
                </a:solidFill>
              </a:defRPr>
            </a:lvl1pPr>
          </a:lstStyle>
          <a:p>
            <a:r>
              <a:rPr lang="de-DE"/>
              <a:t>Cloud &amp; AI / </a:t>
            </a:r>
            <a:r>
              <a:rPr lang="de-DE" dirty="0"/>
              <a:t>July 2018 / © 2018 IBM Corporation</a:t>
            </a:r>
            <a:endParaRPr lang="en-US" dirty="0"/>
          </a:p>
        </p:txBody>
      </p:sp>
      <p:sp>
        <p:nvSpPr>
          <p:cNvPr id="4" name="Title 3"/>
          <p:cNvSpPr>
            <a:spLocks noGrp="1"/>
          </p:cNvSpPr>
          <p:nvPr>
            <p:ph type="title"/>
          </p:nvPr>
        </p:nvSpPr>
        <p:spPr>
          <a:xfrm>
            <a:off x="304800" y="271708"/>
            <a:ext cx="5486401" cy="5972459"/>
          </a:xfrm>
        </p:spPr>
        <p:txBody>
          <a:bodyPr/>
          <a:lstStyle>
            <a:lvl1pPr>
              <a:lnSpc>
                <a:spcPct val="90000"/>
              </a:lnSpc>
              <a:defRPr sz="3200" b="0">
                <a:solidFill>
                  <a:schemeClr val="tx1"/>
                </a:solidFill>
              </a:defRPr>
            </a:lvl1pPr>
          </a:lstStyle>
          <a:p>
            <a:r>
              <a:rPr lang="en-US"/>
              <a:t>Click to edit Master title style</a:t>
            </a:r>
            <a:endParaRPr lang="en-US" dirty="0"/>
          </a:p>
        </p:txBody>
      </p:sp>
      <p:pic>
        <p:nvPicPr>
          <p:cNvPr id="8" name="Picture 7" descr="ibm_gry.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1191749" y="6273780"/>
            <a:ext cx="695452" cy="281961"/>
          </a:xfrm>
          <a:prstGeom prst="rect">
            <a:avLst/>
          </a:prstGeom>
        </p:spPr>
      </p:pic>
    </p:spTree>
    <p:extLst>
      <p:ext uri="{BB962C8B-B14F-4D97-AF65-F5344CB8AC3E}">
        <p14:creationId xmlns:p14="http://schemas.microsoft.com/office/powerpoint/2010/main" val="1933213316"/>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tx1"/>
                </a:solidFill>
              </a:defRPr>
            </a:lvl1pPr>
          </a:lstStyle>
          <a:p>
            <a:r>
              <a:rPr lang="de-DE"/>
              <a:t>Cloud &amp; AI / </a:t>
            </a:r>
            <a:r>
              <a:rPr lang="de-DE" dirty="0"/>
              <a:t>July 2018 / © 2018 IBM Corporation</a:t>
            </a:r>
            <a:endParaRPr lang="en-US" dirty="0"/>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5" name="Title 4"/>
          <p:cNvSpPr>
            <a:spLocks noGrp="1"/>
          </p:cNvSpPr>
          <p:nvPr>
            <p:ph type="title"/>
          </p:nvPr>
        </p:nvSpPr>
        <p:spPr>
          <a:xfrm>
            <a:off x="304800" y="268224"/>
            <a:ext cx="5486400" cy="5991669"/>
          </a:xfrm>
        </p:spPr>
        <p:txBody>
          <a:bodyPr/>
          <a:lstStyle>
            <a:lvl1pPr>
              <a:lnSpc>
                <a:spcPct val="90000"/>
              </a:lnSpc>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618767214"/>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4096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
        <p:nvSpPr>
          <p:cNvPr id="6" name="Text Placeholder 5"/>
          <p:cNvSpPr>
            <a:spLocks noGrp="1"/>
          </p:cNvSpPr>
          <p:nvPr>
            <p:ph type="body" sz="quarter" idx="12"/>
          </p:nvPr>
        </p:nvSpPr>
        <p:spPr>
          <a:xfrm>
            <a:off x="304800" y="1498600"/>
            <a:ext cx="5486400" cy="4779264"/>
          </a:xfrm>
        </p:spPr>
        <p:txBody>
          <a:bodyPr/>
          <a:lstStyle>
            <a:lvl1pPr marL="0" indent="0">
              <a:spcBef>
                <a:spcPts val="0"/>
              </a:spcBef>
              <a:tabLst>
                <a:tab pos="5253435" algn="dec"/>
              </a:tabLst>
              <a:defRPr/>
            </a:lvl1pPr>
            <a:lvl2pPr marL="230712" indent="-230712">
              <a:spcBef>
                <a:spcPts val="0"/>
              </a:spcBef>
              <a:tabLst/>
              <a:defRPr/>
            </a:lvl2pPr>
            <a:lvl3pPr>
              <a:spcBef>
                <a:spcPts val="0"/>
              </a:spcBef>
              <a:defRPr/>
            </a:lvl3pPr>
            <a:lvl4pPr>
              <a:spcBef>
                <a:spcPts val="0"/>
              </a:spcBef>
              <a:defRPr/>
            </a:lvl4pPr>
            <a:lvl5pPr>
              <a:spcBef>
                <a:spcPts val="0"/>
              </a:spcBef>
              <a:defRPr/>
            </a:lvl5pPr>
          </a:lstStyle>
          <a:p>
            <a:pPr marL="0" marR="0" lvl="0"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6400800" y="1498600"/>
            <a:ext cx="5486400" cy="4779264"/>
          </a:xfrm>
        </p:spPr>
        <p:txBody>
          <a:bodyPr/>
          <a:lstStyle>
            <a:lvl1pPr marL="0" indent="0">
              <a:spcBef>
                <a:spcPts val="0"/>
              </a:spcBef>
              <a:tabLst>
                <a:tab pos="525343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609585" rtl="0" eaLnBrk="1" fontAlgn="auto" latinLnBrk="0" hangingPunct="1">
              <a:lnSpc>
                <a:spcPct val="100000"/>
              </a:lnSpc>
              <a:spcBef>
                <a:spcPts val="1467"/>
              </a:spcBef>
              <a:spcAft>
                <a:spcPts val="0"/>
              </a:spcAft>
              <a:buClrTx/>
              <a:buSzTx/>
              <a:buFont typeface="Arial"/>
              <a:buNone/>
              <a:tabLst>
                <a:tab pos="5364346"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00288402"/>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304800" y="280417"/>
            <a:ext cx="5486400" cy="1338409"/>
          </a:xfrm>
        </p:spPr>
        <p:txBody>
          <a:bodyPr/>
          <a:lstStyle>
            <a:lvl1pPr>
              <a:defRPr sz="2133">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Cloud &amp; AI / </a:t>
            </a:r>
            <a:r>
              <a:rPr lang="de-DE" dirty="0"/>
              <a:t>July 2018 / © 2018 IBM Corporation</a:t>
            </a:r>
            <a:endParaRPr lang="en-US" dirty="0"/>
          </a:p>
        </p:txBody>
      </p:sp>
      <p:sp>
        <p:nvSpPr>
          <p:cNvPr id="8" name="Text Placeholder 7"/>
          <p:cNvSpPr>
            <a:spLocks noGrp="1"/>
          </p:cNvSpPr>
          <p:nvPr>
            <p:ph type="body" sz="quarter" idx="12"/>
          </p:nvPr>
        </p:nvSpPr>
        <p:spPr>
          <a:xfrm>
            <a:off x="304800" y="2015407"/>
            <a:ext cx="5486400" cy="4145280"/>
          </a:xfrm>
        </p:spPr>
        <p:txBody>
          <a:bodyPr/>
          <a:lstStyle>
            <a:lvl1pPr>
              <a:lnSpc>
                <a:spcPct val="90000"/>
              </a:lnSpc>
              <a:spcBef>
                <a:spcPts val="0"/>
              </a:spcBef>
              <a:defRPr sz="12800" b="1" baseline="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3337345414"/>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304800" y="280417"/>
            <a:ext cx="5486400" cy="1338409"/>
          </a:xfrm>
        </p:spPr>
        <p:txBody>
          <a:bodyPr/>
          <a:lstStyle>
            <a:lvl1pPr>
              <a:defRPr sz="2133">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Cloud &amp; AI / </a:t>
            </a:r>
            <a:r>
              <a:rPr lang="de-DE" dirty="0"/>
              <a:t>July 2018 / © 2018 IBM Corporation</a:t>
            </a:r>
            <a:endParaRPr lang="en-US" dirty="0"/>
          </a:p>
        </p:txBody>
      </p:sp>
      <p:sp>
        <p:nvSpPr>
          <p:cNvPr id="8" name="Text Placeholder 7"/>
          <p:cNvSpPr>
            <a:spLocks noGrp="1"/>
          </p:cNvSpPr>
          <p:nvPr>
            <p:ph type="body" sz="quarter" idx="12"/>
          </p:nvPr>
        </p:nvSpPr>
        <p:spPr>
          <a:xfrm>
            <a:off x="304800" y="2015407"/>
            <a:ext cx="5486400" cy="4145280"/>
          </a:xfrm>
        </p:spPr>
        <p:txBody>
          <a:bodyPr/>
          <a:lstStyle>
            <a:lvl1pPr>
              <a:lnSpc>
                <a:spcPct val="90000"/>
              </a:lnSpc>
              <a:spcBef>
                <a:spcPts val="0"/>
              </a:spcBef>
              <a:defRPr sz="12800" b="1" baseline="0">
                <a:solidFill>
                  <a:schemeClr val="tx1"/>
                </a:solidFill>
              </a:defRPr>
            </a:lvl1pPr>
          </a:lstStyle>
          <a:p>
            <a:pPr lvl="0"/>
            <a:r>
              <a:rPr lang="en-US"/>
              <a:t>Click to edit Master text styles</a:t>
            </a:r>
          </a:p>
        </p:txBody>
      </p:sp>
      <p:sp>
        <p:nvSpPr>
          <p:cNvPr id="6" name="Picture Placeholder 5"/>
          <p:cNvSpPr>
            <a:spLocks noGrp="1"/>
          </p:cNvSpPr>
          <p:nvPr>
            <p:ph type="pic" sz="quarter" idx="13"/>
          </p:nvPr>
        </p:nvSpPr>
        <p:spPr>
          <a:xfrm>
            <a:off x="6096000" y="0"/>
            <a:ext cx="6096000" cy="6858000"/>
          </a:xfrm>
        </p:spPr>
        <p:txBody>
          <a:bodyPr/>
          <a:lstStyle>
            <a:lvl1pPr>
              <a:defRPr>
                <a:solidFill>
                  <a:schemeClr val="tx1"/>
                </a:solidFill>
              </a:defRPr>
            </a:lvl1pPr>
          </a:lstStyle>
          <a:p>
            <a:r>
              <a:rPr lang="en-US"/>
              <a:t>Drag picture to placeholder or click icon to add</a:t>
            </a:r>
          </a:p>
        </p:txBody>
      </p:sp>
    </p:spTree>
    <p:extLst>
      <p:ext uri="{BB962C8B-B14F-4D97-AF65-F5344CB8AC3E}">
        <p14:creationId xmlns:p14="http://schemas.microsoft.com/office/powerpoint/2010/main" val="22209601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304800" y="548640"/>
            <a:ext cx="5486400" cy="5770733"/>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6" name="Text Placeholder 5"/>
          <p:cNvSpPr>
            <a:spLocks noGrp="1"/>
          </p:cNvSpPr>
          <p:nvPr>
            <p:ph type="body" sz="quarter" idx="12"/>
          </p:nvPr>
        </p:nvSpPr>
        <p:spPr>
          <a:xfrm>
            <a:off x="6400800" y="658368"/>
            <a:ext cx="5486400" cy="5599640"/>
          </a:xfrm>
        </p:spPr>
        <p:txBody>
          <a:bodyPr/>
          <a:lstStyle>
            <a:lvl1pPr>
              <a:spcBef>
                <a:spcPts val="1467"/>
              </a:spcBef>
              <a:spcAft>
                <a:spcPts val="0"/>
              </a:spcAft>
              <a:defRPr/>
            </a:lvl1pPr>
            <a:lvl2pPr>
              <a:spcBef>
                <a:spcPts val="1467"/>
              </a:spcBef>
              <a:defRPr/>
            </a:lvl2pPr>
            <a:lvl3pPr>
              <a:spcBef>
                <a:spcPts val="1467"/>
              </a:spcBef>
              <a:defRPr/>
            </a:lvl3pPr>
            <a:lvl4pPr>
              <a:spcBef>
                <a:spcPts val="1467"/>
              </a:spcBef>
              <a:defRPr/>
            </a:lvl4pPr>
            <a:lvl5pPr>
              <a:spcBef>
                <a:spcPts val="1467"/>
              </a:spcBef>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304800" y="267418"/>
            <a:ext cx="5486400" cy="400049"/>
          </a:xfrm>
        </p:spPr>
        <p:txBody>
          <a:bodyPr/>
          <a:lstStyle>
            <a:lvl1pPr>
              <a:defRPr sz="1467"/>
            </a:lvl1pPr>
          </a:lstStyle>
          <a:p>
            <a:pPr lvl="0"/>
            <a:r>
              <a:rPr lang="en-US" dirty="0"/>
              <a:t>Edit Master text styles</a:t>
            </a:r>
          </a:p>
        </p:txBody>
      </p:sp>
    </p:spTree>
    <p:extLst>
      <p:ext uri="{BB962C8B-B14F-4D97-AF65-F5344CB8AC3E}">
        <p14:creationId xmlns:p14="http://schemas.microsoft.com/office/powerpoint/2010/main" val="3836901032"/>
      </p:ext>
    </p:extLst>
  </p:cSld>
  <p:clrMapOvr>
    <a:masterClrMapping/>
  </p:clrMapOvr>
  <p:hf hd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304800" y="353569"/>
            <a:ext cx="11582400" cy="5964767"/>
          </a:xfrm>
        </p:spPr>
        <p:txBody>
          <a:bodyPr/>
          <a:lstStyle>
            <a:lvl1pPr>
              <a:lnSpc>
                <a:spcPct val="90000"/>
              </a:lnSpc>
              <a:defRPr sz="128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Tree>
    <p:extLst>
      <p:ext uri="{BB962C8B-B14F-4D97-AF65-F5344CB8AC3E}">
        <p14:creationId xmlns:p14="http://schemas.microsoft.com/office/powerpoint/2010/main" val="823798533"/>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5"/>
            <a:ext cx="6916616" cy="6027740"/>
          </a:xfrm>
        </p:spPr>
        <p:txBody>
          <a:bodyPr/>
          <a:lstStyle>
            <a:lvl1pPr marL="156629" indent="-156629">
              <a:tabLst/>
              <a:defRPr>
                <a:solidFill>
                  <a:schemeClr val="tx1"/>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Cloud &amp; AI / </a:t>
            </a:r>
            <a:r>
              <a:rPr lang="de-DE" dirty="0"/>
              <a:t>July 2018 / © 2018 IBM Corporation</a:t>
            </a:r>
            <a:endParaRPr lang="en-US" dirty="0"/>
          </a:p>
        </p:txBody>
      </p:sp>
    </p:spTree>
    <p:extLst>
      <p:ext uri="{BB962C8B-B14F-4D97-AF65-F5344CB8AC3E}">
        <p14:creationId xmlns:p14="http://schemas.microsoft.com/office/powerpoint/2010/main" val="847569876"/>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304800" y="548640"/>
            <a:ext cx="5486400" cy="5770733"/>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
        <p:nvSpPr>
          <p:cNvPr id="6" name="Text Placeholder 5"/>
          <p:cNvSpPr>
            <a:spLocks noGrp="1"/>
          </p:cNvSpPr>
          <p:nvPr>
            <p:ph type="body" sz="quarter" idx="12"/>
          </p:nvPr>
        </p:nvSpPr>
        <p:spPr>
          <a:xfrm>
            <a:off x="6400800" y="658368"/>
            <a:ext cx="5486400" cy="5599640"/>
          </a:xfrm>
        </p:spPr>
        <p:txBody>
          <a:bodyPr/>
          <a:lstStyle>
            <a:lvl1pPr>
              <a:spcBef>
                <a:spcPts val="1467"/>
              </a:spcBef>
              <a:spcAft>
                <a:spcPts val="0"/>
              </a:spcAft>
              <a:defRPr/>
            </a:lvl1pPr>
            <a:lvl2pPr>
              <a:spcBef>
                <a:spcPts val="1467"/>
              </a:spcBef>
              <a:defRPr/>
            </a:lvl2pPr>
            <a:lvl3pPr>
              <a:spcBef>
                <a:spcPts val="1467"/>
              </a:spcBef>
              <a:defRPr/>
            </a:lvl3pPr>
            <a:lvl4pPr>
              <a:spcBef>
                <a:spcPts val="1467"/>
              </a:spcBef>
              <a:defRPr/>
            </a:lvl4pPr>
            <a:lvl5pPr>
              <a:spcBef>
                <a:spcPts val="1467"/>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304800" y="267418"/>
            <a:ext cx="5486400" cy="400049"/>
          </a:xfrm>
        </p:spPr>
        <p:txBody>
          <a:bodyPr/>
          <a:lstStyle>
            <a:lvl1pPr>
              <a:defRPr sz="1467"/>
            </a:lvl1pPr>
          </a:lstStyle>
          <a:p>
            <a:pPr lvl="0"/>
            <a:r>
              <a:rPr lang="en-US"/>
              <a:t>Click to edit Master text styles</a:t>
            </a:r>
          </a:p>
        </p:txBody>
      </p:sp>
    </p:spTree>
    <p:extLst>
      <p:ext uri="{BB962C8B-B14F-4D97-AF65-F5344CB8AC3E}">
        <p14:creationId xmlns:p14="http://schemas.microsoft.com/office/powerpoint/2010/main" val="2765574940"/>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27914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
        <p:nvSpPr>
          <p:cNvPr id="8" name="Text Placeholder 7"/>
          <p:cNvSpPr>
            <a:spLocks noGrp="1"/>
          </p:cNvSpPr>
          <p:nvPr>
            <p:ph type="body" sz="quarter" idx="12"/>
          </p:nvPr>
        </p:nvSpPr>
        <p:spPr>
          <a:xfrm>
            <a:off x="304800" y="1499617"/>
            <a:ext cx="5486400" cy="4781127"/>
          </a:xfrm>
        </p:spPr>
        <p:txBody>
          <a:bodyPr/>
          <a:lstStyle>
            <a:lvl1pPr>
              <a:spcBef>
                <a:spcPts val="0"/>
              </a:spcBef>
              <a:defRPr sz="1867"/>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6400800" y="1499617"/>
            <a:ext cx="5486400" cy="4781127"/>
          </a:xfrm>
        </p:spPr>
        <p:txBody>
          <a:bodyPr/>
          <a:lstStyle>
            <a:lvl1pPr>
              <a:spcBef>
                <a:spcPts val="0"/>
              </a:spcBef>
              <a:defRPr sz="1867"/>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94745277"/>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0" y="548640"/>
            <a:ext cx="8534400" cy="85344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
        <p:nvSpPr>
          <p:cNvPr id="6" name="Text Placeholder 5"/>
          <p:cNvSpPr>
            <a:spLocks noGrp="1"/>
          </p:cNvSpPr>
          <p:nvPr>
            <p:ph type="body" sz="quarter" idx="12"/>
          </p:nvPr>
        </p:nvSpPr>
        <p:spPr>
          <a:xfrm>
            <a:off x="6400800" y="1457960"/>
            <a:ext cx="5486400" cy="4786208"/>
          </a:xfrm>
        </p:spPr>
        <p:txBody>
          <a:bodyPr/>
          <a:lstStyle>
            <a:lvl1pPr>
              <a:defRPr sz="2133"/>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a:t>Click to edit Master text styles</a:t>
            </a:r>
          </a:p>
        </p:txBody>
      </p:sp>
      <p:sp>
        <p:nvSpPr>
          <p:cNvPr id="7" name="Text Placeholder 6"/>
          <p:cNvSpPr>
            <a:spLocks noGrp="1"/>
          </p:cNvSpPr>
          <p:nvPr>
            <p:ph type="body" sz="quarter" idx="14"/>
          </p:nvPr>
        </p:nvSpPr>
        <p:spPr>
          <a:xfrm>
            <a:off x="304800" y="1457961"/>
            <a:ext cx="5486400" cy="4786207"/>
          </a:xfrm>
        </p:spPr>
        <p:txBody>
          <a:bodyPr/>
          <a:lstStyle>
            <a:lvl1pPr>
              <a:defRPr sz="2133"/>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58122518"/>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66954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
        <p:nvSpPr>
          <p:cNvPr id="6" name="Content Placeholder 5"/>
          <p:cNvSpPr>
            <a:spLocks noGrp="1"/>
          </p:cNvSpPr>
          <p:nvPr>
            <p:ph sz="quarter" idx="12"/>
          </p:nvPr>
        </p:nvSpPr>
        <p:spPr>
          <a:xfrm>
            <a:off x="304800" y="1327358"/>
            <a:ext cx="5486400" cy="4916809"/>
          </a:xfrm>
        </p:spPr>
        <p:txBody>
          <a:bodyPr/>
          <a:lstStyle>
            <a:lvl1pPr>
              <a:defRPr sz="3200"/>
            </a:lvl1pPr>
          </a:lstStyle>
          <a:p>
            <a:pPr lvl="0"/>
            <a:r>
              <a:rPr lang="en-US"/>
              <a:t>Click to edit Master text styles</a:t>
            </a:r>
          </a:p>
        </p:txBody>
      </p:sp>
      <p:sp>
        <p:nvSpPr>
          <p:cNvPr id="8" name="Content Placeholder 7"/>
          <p:cNvSpPr>
            <a:spLocks noGrp="1"/>
          </p:cNvSpPr>
          <p:nvPr>
            <p:ph sz="quarter" idx="13"/>
          </p:nvPr>
        </p:nvSpPr>
        <p:spPr>
          <a:xfrm>
            <a:off x="6400800" y="1488865"/>
            <a:ext cx="5486400" cy="4755303"/>
          </a:xfrm>
        </p:spPr>
        <p:txBody>
          <a:bodyPr/>
          <a:lstStyle>
            <a:lvl1pPr>
              <a:defRPr sz="1867"/>
            </a:lvl1pPr>
            <a:lvl2pPr>
              <a:defRPr sz="1867"/>
            </a:lvl2pPr>
            <a:lvl3pPr>
              <a:defRPr sz="1867"/>
            </a:lvl3pPr>
            <a:lvl4pPr>
              <a:defRPr sz="1867"/>
            </a:lvl4pPr>
            <a:lvl5pPr>
              <a:defRPr sz="18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39198593"/>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0" y="548640"/>
            <a:ext cx="8534400" cy="85344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
        <p:nvSpPr>
          <p:cNvPr id="6" name="Text Placeholder 5"/>
          <p:cNvSpPr>
            <a:spLocks noGrp="1"/>
          </p:cNvSpPr>
          <p:nvPr>
            <p:ph type="body" sz="quarter" idx="12"/>
          </p:nvPr>
        </p:nvSpPr>
        <p:spPr>
          <a:xfrm>
            <a:off x="6400800" y="1457959"/>
            <a:ext cx="2438400" cy="4786207"/>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a:t>Click to edit Master text styles</a:t>
            </a:r>
          </a:p>
        </p:txBody>
      </p:sp>
      <p:sp>
        <p:nvSpPr>
          <p:cNvPr id="7" name="Text Placeholder 6"/>
          <p:cNvSpPr>
            <a:spLocks noGrp="1"/>
          </p:cNvSpPr>
          <p:nvPr>
            <p:ph type="body" sz="quarter" idx="14"/>
          </p:nvPr>
        </p:nvSpPr>
        <p:spPr>
          <a:xfrm>
            <a:off x="304800" y="1457959"/>
            <a:ext cx="2438400" cy="4786207"/>
          </a:xfrm>
        </p:spPr>
        <p:txBody>
          <a:bodyPr/>
          <a:lstStyle>
            <a:lvl1pPr>
              <a:spcBef>
                <a:spcPts val="1467"/>
              </a:spcBef>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3352800" y="1457959"/>
            <a:ext cx="2438400" cy="4786207"/>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9448800" y="1457959"/>
            <a:ext cx="2438400" cy="4786207"/>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96517614"/>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6096000" y="0"/>
            <a:ext cx="6096000" cy="6858000"/>
          </a:xfrm>
        </p:spPr>
        <p:txBody>
          <a:bodyPr/>
          <a:lstStyle/>
          <a:p>
            <a:r>
              <a:rPr lang="en-US"/>
              <a:t>Drag picture to placeholder or click icon to add</a:t>
            </a:r>
          </a:p>
        </p:txBody>
      </p:sp>
      <p:sp>
        <p:nvSpPr>
          <p:cNvPr id="2" name="Title 1"/>
          <p:cNvSpPr>
            <a:spLocks noGrp="1"/>
          </p:cNvSpPr>
          <p:nvPr>
            <p:ph type="title"/>
          </p:nvPr>
        </p:nvSpPr>
        <p:spPr>
          <a:xfrm>
            <a:off x="304800" y="548640"/>
            <a:ext cx="5486400" cy="85344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a:t>Click to edit Master text styles</a:t>
            </a:r>
          </a:p>
        </p:txBody>
      </p:sp>
      <p:sp>
        <p:nvSpPr>
          <p:cNvPr id="7" name="Text Placeholder 6"/>
          <p:cNvSpPr>
            <a:spLocks noGrp="1"/>
          </p:cNvSpPr>
          <p:nvPr>
            <p:ph type="body" sz="quarter" idx="14"/>
          </p:nvPr>
        </p:nvSpPr>
        <p:spPr>
          <a:xfrm>
            <a:off x="304800" y="1463040"/>
            <a:ext cx="5486400" cy="4781127"/>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22788297"/>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6096000" y="0"/>
            <a:ext cx="6096000" cy="6858000"/>
          </a:xfrm>
        </p:spPr>
        <p:txBody>
          <a:bodyPr/>
          <a:lstStyle/>
          <a:p>
            <a:r>
              <a:rPr lang="en-US"/>
              <a:t>Drag picture to placeholder or click icon to add</a:t>
            </a:r>
          </a:p>
        </p:txBody>
      </p:sp>
      <p:sp>
        <p:nvSpPr>
          <p:cNvPr id="2" name="Title 1"/>
          <p:cNvSpPr>
            <a:spLocks noGrp="1"/>
          </p:cNvSpPr>
          <p:nvPr>
            <p:ph type="title"/>
          </p:nvPr>
        </p:nvSpPr>
        <p:spPr>
          <a:xfrm>
            <a:off x="304800" y="268224"/>
            <a:ext cx="5486400" cy="85344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
        <p:nvSpPr>
          <p:cNvPr id="7" name="Text Placeholder 6"/>
          <p:cNvSpPr>
            <a:spLocks noGrp="1"/>
          </p:cNvSpPr>
          <p:nvPr>
            <p:ph type="body" sz="quarter" idx="14"/>
          </p:nvPr>
        </p:nvSpPr>
        <p:spPr>
          <a:xfrm>
            <a:off x="304800" y="1463039"/>
            <a:ext cx="2438400" cy="4781127"/>
          </a:xfrm>
        </p:spPr>
        <p:txBody>
          <a:bodyPr/>
          <a:lstStyle>
            <a:lvl1pPr>
              <a:spcBef>
                <a:spcPts val="1467"/>
              </a:spcBef>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3352800" y="1463039"/>
            <a:ext cx="2438400" cy="4781127"/>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24269464"/>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0" y="1377696"/>
            <a:ext cx="5486400" cy="47548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
        <p:nvSpPr>
          <p:cNvPr id="6" name="Text Placeholder 5"/>
          <p:cNvSpPr>
            <a:spLocks noGrp="1"/>
          </p:cNvSpPr>
          <p:nvPr>
            <p:ph type="body" sz="quarter" idx="12"/>
          </p:nvPr>
        </p:nvSpPr>
        <p:spPr>
          <a:xfrm>
            <a:off x="6400800" y="1463041"/>
            <a:ext cx="2438400" cy="4668593"/>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a:t>Click to edit Master text styles</a:t>
            </a:r>
          </a:p>
        </p:txBody>
      </p:sp>
      <p:sp>
        <p:nvSpPr>
          <p:cNvPr id="10" name="Text Placeholder 9"/>
          <p:cNvSpPr>
            <a:spLocks noGrp="1"/>
          </p:cNvSpPr>
          <p:nvPr>
            <p:ph type="body" sz="quarter" idx="16"/>
          </p:nvPr>
        </p:nvSpPr>
        <p:spPr>
          <a:xfrm>
            <a:off x="9448800" y="1463041"/>
            <a:ext cx="2438400" cy="4668593"/>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997519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279144"/>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Cloud &amp; AI / </a:t>
            </a:r>
            <a:r>
              <a:rPr lang="en-US" dirty="0">
                <a:solidFill>
                  <a:srgbClr val="000000"/>
                </a:solidFill>
              </a:rPr>
              <a:t>July 2018 / © 2018 IBM Corporation</a:t>
            </a:r>
          </a:p>
        </p:txBody>
      </p:sp>
      <p:sp>
        <p:nvSpPr>
          <p:cNvPr id="8" name="Text Placeholder 7"/>
          <p:cNvSpPr>
            <a:spLocks noGrp="1"/>
          </p:cNvSpPr>
          <p:nvPr>
            <p:ph type="body" sz="quarter" idx="12"/>
          </p:nvPr>
        </p:nvSpPr>
        <p:spPr>
          <a:xfrm>
            <a:off x="304800" y="1499617"/>
            <a:ext cx="5486400" cy="4781127"/>
          </a:xfrm>
        </p:spPr>
        <p:txBody>
          <a:bodyPr/>
          <a:lstStyle>
            <a:lvl1pPr>
              <a:spcBef>
                <a:spcPts val="0"/>
              </a:spcBef>
              <a:defRPr sz="1867"/>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6400800" y="1499617"/>
            <a:ext cx="5486400" cy="4781127"/>
          </a:xfrm>
        </p:spPr>
        <p:txBody>
          <a:bodyPr/>
          <a:lstStyle>
            <a:lvl1pPr>
              <a:spcBef>
                <a:spcPts val="0"/>
              </a:spcBef>
              <a:defRPr sz="1867"/>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59637807"/>
      </p:ext>
    </p:extLst>
  </p:cSld>
  <p:clrMapOvr>
    <a:masterClrMapping/>
  </p:clrMapOvr>
  <p:hf hd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6096000" y="0"/>
            <a:ext cx="6096000" cy="6858000"/>
          </a:xfrm>
          <a:prstGeom prst="rect">
            <a:avLst/>
          </a:prstGeom>
          <a:solidFill>
            <a:schemeClr val="tx1"/>
          </a:solidFill>
        </p:spPr>
        <p:txBody>
          <a:bodyPr wrap="square" lIns="0" tIns="0" rIns="0" bIns="0" rtlCol="0" anchor="ctr">
            <a:noAutofit/>
          </a:bodyPr>
          <a:lstStyle/>
          <a:p>
            <a:pPr algn="ctr"/>
            <a:endParaRPr lang="en-US" sz="1600" err="1">
              <a:solidFill>
                <a:srgbClr val="FFFFFF"/>
              </a:solidFill>
              <a:latin typeface="Arial"/>
              <a:cs typeface="Arial"/>
            </a:endParaRPr>
          </a:p>
        </p:txBody>
      </p:sp>
      <p:sp>
        <p:nvSpPr>
          <p:cNvPr id="2" name="Title 1"/>
          <p:cNvSpPr>
            <a:spLocks noGrp="1"/>
          </p:cNvSpPr>
          <p:nvPr>
            <p:ph type="title"/>
          </p:nvPr>
        </p:nvSpPr>
        <p:spPr>
          <a:xfrm>
            <a:off x="304800" y="1377696"/>
            <a:ext cx="5486400" cy="47548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
        <p:nvSpPr>
          <p:cNvPr id="6" name="Text Placeholder 5"/>
          <p:cNvSpPr>
            <a:spLocks noGrp="1"/>
          </p:cNvSpPr>
          <p:nvPr>
            <p:ph type="body" sz="quarter" idx="12"/>
          </p:nvPr>
        </p:nvSpPr>
        <p:spPr>
          <a:xfrm>
            <a:off x="6400800" y="1481716"/>
            <a:ext cx="5486400" cy="4668593"/>
          </a:xfrm>
        </p:spPr>
        <p:txBody>
          <a:bodyPr/>
          <a:lstStyle>
            <a:lvl1pPr>
              <a:defRPr>
                <a:solidFill>
                  <a:schemeClr val="bg2"/>
                </a:solidFill>
              </a:defRPr>
            </a:lvl1pPr>
            <a:lvl2pPr marL="0" indent="0">
              <a:spcBef>
                <a:spcPts val="1467"/>
              </a:spcBef>
              <a:buFontTx/>
              <a:buNone/>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a:t>Click to edit Master text styles</a:t>
            </a:r>
          </a:p>
        </p:txBody>
      </p:sp>
    </p:spTree>
    <p:extLst>
      <p:ext uri="{BB962C8B-B14F-4D97-AF65-F5344CB8AC3E}">
        <p14:creationId xmlns:p14="http://schemas.microsoft.com/office/powerpoint/2010/main" val="73053972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6096000" y="0"/>
            <a:ext cx="6096000" cy="6858000"/>
          </a:xfrm>
        </p:spPr>
        <p:txBody>
          <a:bodyPr/>
          <a:lstStyle/>
          <a:p>
            <a:r>
              <a:rPr lang="en-US"/>
              <a:t>Drag picture to placeholder or click icon to add</a:t>
            </a:r>
          </a:p>
        </p:txBody>
      </p:sp>
      <p:sp>
        <p:nvSpPr>
          <p:cNvPr id="2" name="Title 1"/>
          <p:cNvSpPr>
            <a:spLocks noGrp="1"/>
          </p:cNvSpPr>
          <p:nvPr>
            <p:ph type="title"/>
          </p:nvPr>
        </p:nvSpPr>
        <p:spPr>
          <a:xfrm>
            <a:off x="304800" y="268225"/>
            <a:ext cx="5486400" cy="587053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Tree>
    <p:extLst>
      <p:ext uri="{BB962C8B-B14F-4D97-AF65-F5344CB8AC3E}">
        <p14:creationId xmlns:p14="http://schemas.microsoft.com/office/powerpoint/2010/main" val="2698109047"/>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5"/>
            <a:ext cx="5486400" cy="587053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Tree>
    <p:extLst>
      <p:ext uri="{BB962C8B-B14F-4D97-AF65-F5344CB8AC3E}">
        <p14:creationId xmlns:p14="http://schemas.microsoft.com/office/powerpoint/2010/main" val="4122138460"/>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508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Tree>
    <p:extLst>
      <p:ext uri="{BB962C8B-B14F-4D97-AF65-F5344CB8AC3E}">
        <p14:creationId xmlns:p14="http://schemas.microsoft.com/office/powerpoint/2010/main" val="454496426"/>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6096001" y="3429000"/>
            <a:ext cx="6096000" cy="3429000"/>
          </a:xfrm>
          <a:solidFill>
            <a:schemeClr val="accent2"/>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a:xfrm>
            <a:off x="9144000" y="6443224"/>
            <a:ext cx="2743200" cy="182880"/>
          </a:xfrm>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
        <p:nvSpPr>
          <p:cNvPr id="12" name="Text Placeholder 11"/>
          <p:cNvSpPr>
            <a:spLocks noGrp="1"/>
          </p:cNvSpPr>
          <p:nvPr>
            <p:ph type="body" sz="quarter" idx="13"/>
          </p:nvPr>
        </p:nvSpPr>
        <p:spPr>
          <a:xfrm>
            <a:off x="304800" y="243841"/>
            <a:ext cx="5486400" cy="400049"/>
          </a:xfrm>
        </p:spPr>
        <p:txBody>
          <a:bodyPr/>
          <a:lstStyle>
            <a:lvl1pPr>
              <a:defRPr sz="2133"/>
            </a:lvl1pPr>
          </a:lstStyle>
          <a:p>
            <a:pPr lvl="0"/>
            <a:r>
              <a:rPr lang="en-US" dirty="0"/>
              <a:t>Click to edit Master text styles</a:t>
            </a:r>
          </a:p>
        </p:txBody>
      </p:sp>
      <p:sp>
        <p:nvSpPr>
          <p:cNvPr id="7" name="Text Placeholder 6"/>
          <p:cNvSpPr>
            <a:spLocks noGrp="1"/>
          </p:cNvSpPr>
          <p:nvPr>
            <p:ph type="body" sz="quarter" idx="14"/>
          </p:nvPr>
        </p:nvSpPr>
        <p:spPr>
          <a:xfrm>
            <a:off x="304800" y="1463041"/>
            <a:ext cx="5486400" cy="4651641"/>
          </a:xfrm>
        </p:spPr>
        <p:txBody>
          <a:bodyPr/>
          <a:lstStyle>
            <a:lvl1pPr>
              <a:defRPr sz="2133"/>
            </a:lvl1pPr>
            <a:lvl2pPr>
              <a:defRPr sz="1867"/>
            </a:lvl2pPr>
            <a:lvl3pPr>
              <a:defRPr sz="1867"/>
            </a:lvl3pPr>
            <a:lvl4pPr>
              <a:defRPr sz="1867"/>
            </a:lvl4pPr>
            <a:lvl5pPr>
              <a:defRPr sz="1867"/>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9144000" y="0"/>
            <a:ext cx="3048000" cy="3429000"/>
          </a:xfrm>
          <a:solidFill>
            <a:schemeClr val="bg1"/>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6096000" y="0"/>
            <a:ext cx="3048000" cy="3429000"/>
          </a:xfrm>
          <a:solidFill>
            <a:schemeClr val="accent3"/>
          </a:solidFill>
        </p:spPr>
        <p:txBody>
          <a:bodyPr lIns="228600" tIns="192024" rIns="228600" bIns="228600"/>
          <a:lstStyle>
            <a:lvl1pPr>
              <a:defRPr sz="1867">
                <a:solidFill>
                  <a:schemeClr val="bg2"/>
                </a:solidFill>
              </a:defRPr>
            </a:lvl1pPr>
          </a:lstStyle>
          <a:p>
            <a:pPr lvl="0"/>
            <a:r>
              <a:rPr lang="en-US" dirty="0"/>
              <a:t>Click to edit Master text styles</a:t>
            </a:r>
          </a:p>
        </p:txBody>
      </p:sp>
    </p:spTree>
    <p:extLst>
      <p:ext uri="{BB962C8B-B14F-4D97-AF65-F5344CB8AC3E}">
        <p14:creationId xmlns:p14="http://schemas.microsoft.com/office/powerpoint/2010/main" val="3058142135"/>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6096001" y="3429000"/>
            <a:ext cx="6096000" cy="3429000"/>
          </a:xfrm>
          <a:solidFill>
            <a:schemeClr val="accent3"/>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3429000"/>
            <a:ext cx="6096000" cy="3429000"/>
          </a:xfrm>
          <a:solidFill>
            <a:schemeClr val="tx1"/>
          </a:solidFill>
        </p:spPr>
        <p:txBody>
          <a:bodyPr lIns="228600" tIns="192024" rIns="228600" bIns="228600"/>
          <a:lstStyle>
            <a:lvl1pPr>
              <a:defRPr sz="1867">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Cloud &amp; AI / </a:t>
            </a:r>
            <a:r>
              <a:rPr lang="de-DE" dirty="0"/>
              <a:t>July 2018 / © 2018 IBM Corporation</a:t>
            </a:r>
            <a:endParaRPr lang="en-US" dirty="0"/>
          </a:p>
        </p:txBody>
      </p:sp>
      <p:sp>
        <p:nvSpPr>
          <p:cNvPr id="8" name="Content Placeholder 7"/>
          <p:cNvSpPr>
            <a:spLocks noGrp="1"/>
          </p:cNvSpPr>
          <p:nvPr>
            <p:ph sz="quarter" idx="15"/>
          </p:nvPr>
        </p:nvSpPr>
        <p:spPr>
          <a:xfrm>
            <a:off x="9144000" y="0"/>
            <a:ext cx="3048000" cy="3429000"/>
          </a:xfrm>
          <a:solidFill>
            <a:schemeClr val="tx1"/>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6096000" y="0"/>
            <a:ext cx="3048000" cy="3429000"/>
          </a:xfrm>
          <a:solidFill>
            <a:schemeClr val="tx2">
              <a:lumMod val="50000"/>
            </a:schemeClr>
          </a:solidFill>
        </p:spPr>
        <p:txBody>
          <a:bodyPr lIns="228600" tIns="192024" rIns="228600" bIns="228600"/>
          <a:lstStyle>
            <a:lvl1pPr>
              <a:defRPr sz="1867">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6095999" cy="342900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29724544"/>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9143997" y="3429000"/>
            <a:ext cx="3048000" cy="3429000"/>
          </a:xfrm>
          <a:solidFill>
            <a:schemeClr val="accent1"/>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3048000" y="3429000"/>
            <a:ext cx="3048000" cy="3429000"/>
          </a:xfrm>
          <a:solidFill>
            <a:schemeClr val="accent3"/>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6096002" y="3429000"/>
            <a:ext cx="3047996" cy="3429000"/>
          </a:xfrm>
          <a:solidFill>
            <a:schemeClr val="accent2"/>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3429000"/>
            <a:ext cx="3048000" cy="3429000"/>
          </a:xfrm>
          <a:solidFill>
            <a:schemeClr val="bg1"/>
          </a:solidFill>
        </p:spPr>
        <p:txBody>
          <a:bodyPr lIns="228600" tIns="192024" rIns="228600" bIns="228600"/>
          <a:lstStyle>
            <a:lvl1pPr>
              <a:defRPr sz="1867">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Cloud &amp; AI / </a:t>
            </a:r>
            <a:r>
              <a:rPr lang="de-DE" dirty="0"/>
              <a:t>July 2018 / © 2018 IBM Corporation</a:t>
            </a:r>
            <a:endParaRPr lang="en-US" dirty="0"/>
          </a:p>
        </p:txBody>
      </p:sp>
      <p:sp>
        <p:nvSpPr>
          <p:cNvPr id="6" name="Title 5"/>
          <p:cNvSpPr>
            <a:spLocks noGrp="1"/>
          </p:cNvSpPr>
          <p:nvPr>
            <p:ph type="title"/>
          </p:nvPr>
        </p:nvSpPr>
        <p:spPr>
          <a:xfrm>
            <a:off x="-1" y="-1"/>
            <a:ext cx="12191999" cy="3429001"/>
          </a:xfrm>
          <a:solidFill>
            <a:schemeClr val="tx1"/>
          </a:solidFill>
        </p:spPr>
        <p:txBody>
          <a:bodyPr lIns="228600" tIns="155448" rIns="228600" bIns="228600"/>
          <a:lstStyle>
            <a:lvl1pPr>
              <a:defRPr sz="6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2222838150"/>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Cloud &amp; AI / </a:t>
            </a:r>
            <a:r>
              <a:rPr lang="de-DE" dirty="0"/>
              <a:t>July 2018 / © 2018 IBM Corporation</a:t>
            </a:r>
            <a:endParaRPr lang="en-US" dirty="0"/>
          </a:p>
        </p:txBody>
      </p:sp>
      <p:sp>
        <p:nvSpPr>
          <p:cNvPr id="6" name="Title 5"/>
          <p:cNvSpPr>
            <a:spLocks noGrp="1"/>
          </p:cNvSpPr>
          <p:nvPr>
            <p:ph type="title"/>
          </p:nvPr>
        </p:nvSpPr>
        <p:spPr>
          <a:xfrm>
            <a:off x="-1" y="-1"/>
            <a:ext cx="12191999" cy="1720852"/>
          </a:xfrm>
          <a:solidFill>
            <a:schemeClr val="tx1"/>
          </a:solidFill>
        </p:spPr>
        <p:txBody>
          <a:bodyPr lIns="228600" tIns="201168" rIns="228600" bIns="228600"/>
          <a:lstStyle>
            <a:lvl1pPr>
              <a:defRPr sz="32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4125762899"/>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3810000"/>
            <a:ext cx="3048000" cy="3048000"/>
          </a:xfrm>
          <a:solidFill>
            <a:schemeClr val="tx1"/>
          </a:solidFill>
        </p:spPr>
        <p:txBody>
          <a:bodyPr lIns="228600" tIns="155448" rIns="228600" bIns="228600"/>
          <a:lstStyle>
            <a:lvl1pPr>
              <a:defRPr>
                <a:solidFill>
                  <a:schemeClr val="bg2"/>
                </a:solidFill>
              </a:defRPr>
            </a:lvl1pPr>
            <a:lvl2pPr>
              <a:defRPr sz="1333">
                <a:solidFill>
                  <a:schemeClr val="bg2"/>
                </a:solidFill>
              </a:defRPr>
            </a:lvl2pPr>
            <a:lvl3pPr>
              <a:defRPr sz="1333">
                <a:solidFill>
                  <a:schemeClr val="bg2"/>
                </a:solidFill>
              </a:defRPr>
            </a:lvl3pPr>
            <a:lvl4pPr>
              <a:defRPr sz="1333">
                <a:solidFill>
                  <a:schemeClr val="bg2"/>
                </a:solidFill>
              </a:defRPr>
            </a:lvl4pPr>
            <a:lvl5pPr>
              <a:defRPr sz="1333">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Cloud &amp; AI / </a:t>
            </a:r>
            <a:r>
              <a:rPr lang="de-DE" dirty="0"/>
              <a:t>July 2018 / © 2018 IBM Corporation</a:t>
            </a:r>
            <a:endParaRPr lang="en-US" dirty="0"/>
          </a:p>
        </p:txBody>
      </p:sp>
    </p:spTree>
    <p:extLst>
      <p:ext uri="{BB962C8B-B14F-4D97-AF65-F5344CB8AC3E}">
        <p14:creationId xmlns:p14="http://schemas.microsoft.com/office/powerpoint/2010/main" val="1370212077"/>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3048000" cy="6858000"/>
          </a:xfrm>
          <a:solidFill>
            <a:schemeClr val="tx1"/>
          </a:solidFill>
        </p:spPr>
        <p:txBody>
          <a:bodyPr lIns="228600" tIns="182880" rIns="228600" bIns="228600"/>
          <a:lstStyle>
            <a:lvl1pPr>
              <a:defRPr sz="2133">
                <a:solidFill>
                  <a:schemeClr val="bg2"/>
                </a:solidFill>
              </a:defRPr>
            </a:lvl1pPr>
            <a:lvl2pPr>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3048000" y="0"/>
            <a:ext cx="3048000" cy="6858000"/>
          </a:xfrm>
          <a:solidFill>
            <a:schemeClr val="accent2"/>
          </a:solidFill>
        </p:spPr>
        <p:txBody>
          <a:bodyPr lIns="228600" tIns="192024" rIns="228600" bIns="228600"/>
          <a:lstStyle>
            <a:lvl1pPr>
              <a:defRPr sz="1867">
                <a:solidFill>
                  <a:schemeClr val="bg2"/>
                </a:solidFill>
              </a:defRPr>
            </a:lvl1pPr>
            <a:lvl2pPr>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6096000" y="0"/>
            <a:ext cx="3048000" cy="6858000"/>
          </a:xfrm>
          <a:solidFill>
            <a:schemeClr val="accent3"/>
          </a:solidFill>
        </p:spPr>
        <p:txBody>
          <a:bodyPr lIns="228600" tIns="192024" rIns="228600" bIns="228600"/>
          <a:lstStyle>
            <a:lvl1pPr>
              <a:defRPr sz="1867">
                <a:solidFill>
                  <a:schemeClr val="bg2"/>
                </a:solidFill>
              </a:defRPr>
            </a:lvl1pPr>
            <a:lvl2pPr>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9144000" y="0"/>
            <a:ext cx="3048000" cy="6858000"/>
          </a:xfrm>
          <a:solidFill>
            <a:schemeClr val="tx2">
              <a:lumMod val="75000"/>
            </a:schemeClr>
          </a:solidFill>
        </p:spPr>
        <p:txBody>
          <a:bodyPr lIns="228600" tIns="192024" rIns="228600" bIns="228600"/>
          <a:lstStyle>
            <a:lvl1pPr>
              <a:defRPr sz="1867">
                <a:solidFill>
                  <a:schemeClr val="bg2"/>
                </a:solidFill>
              </a:defRPr>
            </a:lvl1pPr>
            <a:lvl2pPr>
              <a:defRPr sz="1467">
                <a:solidFill>
                  <a:schemeClr val="bg2"/>
                </a:solidFill>
              </a:defRPr>
            </a:lvl2pPr>
            <a:lvl3pPr>
              <a:defRPr sz="1467">
                <a:solidFill>
                  <a:schemeClr val="bg2"/>
                </a:solidFill>
              </a:defRPr>
            </a:lvl3pPr>
            <a:lvl4pPr>
              <a:defRPr sz="1467">
                <a:solidFill>
                  <a:schemeClr val="bg2"/>
                </a:solidFill>
              </a:defRPr>
            </a:lvl4pPr>
            <a:lvl5pPr>
              <a:defRPr sz="1467">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Cloud &amp; AI / </a:t>
            </a:r>
            <a:r>
              <a:rPr lang="de-DE" dirty="0"/>
              <a:t>July 2018 / © 2018 IBM Corporation</a:t>
            </a:r>
            <a:endParaRPr lang="en-US" dirty="0"/>
          </a:p>
        </p:txBody>
      </p:sp>
    </p:spTree>
    <p:extLst>
      <p:ext uri="{BB962C8B-B14F-4D97-AF65-F5344CB8AC3E}">
        <p14:creationId xmlns:p14="http://schemas.microsoft.com/office/powerpoint/2010/main" val="84238288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52.xml"/><Relationship Id="rId18" Type="http://schemas.openxmlformats.org/officeDocument/2006/relationships/slideLayout" Target="../slideLayouts/slideLayout57.xml"/><Relationship Id="rId26" Type="http://schemas.openxmlformats.org/officeDocument/2006/relationships/slideLayout" Target="../slideLayouts/slideLayout65.xml"/><Relationship Id="rId3" Type="http://schemas.openxmlformats.org/officeDocument/2006/relationships/slideLayout" Target="../slideLayouts/slideLayout42.xml"/><Relationship Id="rId21" Type="http://schemas.openxmlformats.org/officeDocument/2006/relationships/slideLayout" Target="../slideLayouts/slideLayout60.xml"/><Relationship Id="rId34" Type="http://schemas.openxmlformats.org/officeDocument/2006/relationships/slideLayout" Target="../slideLayouts/slideLayout73.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17" Type="http://schemas.openxmlformats.org/officeDocument/2006/relationships/slideLayout" Target="../slideLayouts/slideLayout56.xml"/><Relationship Id="rId25" Type="http://schemas.openxmlformats.org/officeDocument/2006/relationships/slideLayout" Target="../slideLayouts/slideLayout64.xml"/><Relationship Id="rId33" Type="http://schemas.openxmlformats.org/officeDocument/2006/relationships/slideLayout" Target="../slideLayouts/slideLayout72.xml"/><Relationship Id="rId2" Type="http://schemas.openxmlformats.org/officeDocument/2006/relationships/slideLayout" Target="../slideLayouts/slideLayout41.xml"/><Relationship Id="rId16" Type="http://schemas.openxmlformats.org/officeDocument/2006/relationships/slideLayout" Target="../slideLayouts/slideLayout55.xml"/><Relationship Id="rId20" Type="http://schemas.openxmlformats.org/officeDocument/2006/relationships/slideLayout" Target="../slideLayouts/slideLayout59.xml"/><Relationship Id="rId29" Type="http://schemas.openxmlformats.org/officeDocument/2006/relationships/slideLayout" Target="../slideLayouts/slideLayout68.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24" Type="http://schemas.openxmlformats.org/officeDocument/2006/relationships/slideLayout" Target="../slideLayouts/slideLayout63.xml"/><Relationship Id="rId32" Type="http://schemas.openxmlformats.org/officeDocument/2006/relationships/slideLayout" Target="../slideLayouts/slideLayout71.xml"/><Relationship Id="rId5" Type="http://schemas.openxmlformats.org/officeDocument/2006/relationships/slideLayout" Target="../slideLayouts/slideLayout44.xml"/><Relationship Id="rId15" Type="http://schemas.openxmlformats.org/officeDocument/2006/relationships/slideLayout" Target="../slideLayouts/slideLayout54.xml"/><Relationship Id="rId23" Type="http://schemas.openxmlformats.org/officeDocument/2006/relationships/slideLayout" Target="../slideLayouts/slideLayout62.xml"/><Relationship Id="rId28" Type="http://schemas.openxmlformats.org/officeDocument/2006/relationships/slideLayout" Target="../slideLayouts/slideLayout67.xml"/><Relationship Id="rId36" Type="http://schemas.openxmlformats.org/officeDocument/2006/relationships/theme" Target="../theme/theme2.xml"/><Relationship Id="rId10" Type="http://schemas.openxmlformats.org/officeDocument/2006/relationships/slideLayout" Target="../slideLayouts/slideLayout49.xml"/><Relationship Id="rId19" Type="http://schemas.openxmlformats.org/officeDocument/2006/relationships/slideLayout" Target="../slideLayouts/slideLayout58.xml"/><Relationship Id="rId31" Type="http://schemas.openxmlformats.org/officeDocument/2006/relationships/slideLayout" Target="../slideLayouts/slideLayout70.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slideLayout" Target="../slideLayouts/slideLayout53.xml"/><Relationship Id="rId22" Type="http://schemas.openxmlformats.org/officeDocument/2006/relationships/slideLayout" Target="../slideLayouts/slideLayout61.xml"/><Relationship Id="rId27" Type="http://schemas.openxmlformats.org/officeDocument/2006/relationships/slideLayout" Target="../slideLayouts/slideLayout66.xml"/><Relationship Id="rId30" Type="http://schemas.openxmlformats.org/officeDocument/2006/relationships/slideLayout" Target="../slideLayouts/slideLayout69.xml"/><Relationship Id="rId35" Type="http://schemas.openxmlformats.org/officeDocument/2006/relationships/slideLayout" Target="../slideLayouts/slideLayout74.xml"/><Relationship Id="rId8" Type="http://schemas.openxmlformats.org/officeDocument/2006/relationships/slideLayout" Target="../slideLayouts/slideLayout47.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87.xml"/><Relationship Id="rId18" Type="http://schemas.openxmlformats.org/officeDocument/2006/relationships/slideLayout" Target="../slideLayouts/slideLayout92.xml"/><Relationship Id="rId26" Type="http://schemas.openxmlformats.org/officeDocument/2006/relationships/slideLayout" Target="../slideLayouts/slideLayout100.xml"/><Relationship Id="rId3" Type="http://schemas.openxmlformats.org/officeDocument/2006/relationships/slideLayout" Target="../slideLayouts/slideLayout77.xml"/><Relationship Id="rId21" Type="http://schemas.openxmlformats.org/officeDocument/2006/relationships/slideLayout" Target="../slideLayouts/slideLayout95.xml"/><Relationship Id="rId34" Type="http://schemas.openxmlformats.org/officeDocument/2006/relationships/slideLayout" Target="../slideLayouts/slideLayout108.xml"/><Relationship Id="rId7" Type="http://schemas.openxmlformats.org/officeDocument/2006/relationships/slideLayout" Target="../slideLayouts/slideLayout81.xml"/><Relationship Id="rId12" Type="http://schemas.openxmlformats.org/officeDocument/2006/relationships/slideLayout" Target="../slideLayouts/slideLayout86.xml"/><Relationship Id="rId17" Type="http://schemas.openxmlformats.org/officeDocument/2006/relationships/slideLayout" Target="../slideLayouts/slideLayout91.xml"/><Relationship Id="rId25" Type="http://schemas.openxmlformats.org/officeDocument/2006/relationships/slideLayout" Target="../slideLayouts/slideLayout99.xml"/><Relationship Id="rId33" Type="http://schemas.openxmlformats.org/officeDocument/2006/relationships/slideLayout" Target="../slideLayouts/slideLayout107.xml"/><Relationship Id="rId2" Type="http://schemas.openxmlformats.org/officeDocument/2006/relationships/slideLayout" Target="../slideLayouts/slideLayout76.xml"/><Relationship Id="rId16" Type="http://schemas.openxmlformats.org/officeDocument/2006/relationships/slideLayout" Target="../slideLayouts/slideLayout90.xml"/><Relationship Id="rId20" Type="http://schemas.openxmlformats.org/officeDocument/2006/relationships/slideLayout" Target="../slideLayouts/slideLayout94.xml"/><Relationship Id="rId29" Type="http://schemas.openxmlformats.org/officeDocument/2006/relationships/slideLayout" Target="../slideLayouts/slideLayout103.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24" Type="http://schemas.openxmlformats.org/officeDocument/2006/relationships/slideLayout" Target="../slideLayouts/slideLayout98.xml"/><Relationship Id="rId32" Type="http://schemas.openxmlformats.org/officeDocument/2006/relationships/slideLayout" Target="../slideLayouts/slideLayout106.xml"/><Relationship Id="rId5" Type="http://schemas.openxmlformats.org/officeDocument/2006/relationships/slideLayout" Target="../slideLayouts/slideLayout79.xml"/><Relationship Id="rId15" Type="http://schemas.openxmlformats.org/officeDocument/2006/relationships/slideLayout" Target="../slideLayouts/slideLayout89.xml"/><Relationship Id="rId23" Type="http://schemas.openxmlformats.org/officeDocument/2006/relationships/slideLayout" Target="../slideLayouts/slideLayout97.xml"/><Relationship Id="rId28" Type="http://schemas.openxmlformats.org/officeDocument/2006/relationships/slideLayout" Target="../slideLayouts/slideLayout102.xml"/><Relationship Id="rId36" Type="http://schemas.openxmlformats.org/officeDocument/2006/relationships/theme" Target="../theme/theme3.xml"/><Relationship Id="rId10" Type="http://schemas.openxmlformats.org/officeDocument/2006/relationships/slideLayout" Target="../slideLayouts/slideLayout84.xml"/><Relationship Id="rId19" Type="http://schemas.openxmlformats.org/officeDocument/2006/relationships/slideLayout" Target="../slideLayouts/slideLayout93.xml"/><Relationship Id="rId31" Type="http://schemas.openxmlformats.org/officeDocument/2006/relationships/slideLayout" Target="../slideLayouts/slideLayout105.xml"/><Relationship Id="rId4" Type="http://schemas.openxmlformats.org/officeDocument/2006/relationships/slideLayout" Target="../slideLayouts/slideLayout78.xml"/><Relationship Id="rId9" Type="http://schemas.openxmlformats.org/officeDocument/2006/relationships/slideLayout" Target="../slideLayouts/slideLayout83.xml"/><Relationship Id="rId14" Type="http://schemas.openxmlformats.org/officeDocument/2006/relationships/slideLayout" Target="../slideLayouts/slideLayout88.xml"/><Relationship Id="rId22" Type="http://schemas.openxmlformats.org/officeDocument/2006/relationships/slideLayout" Target="../slideLayouts/slideLayout96.xml"/><Relationship Id="rId27" Type="http://schemas.openxmlformats.org/officeDocument/2006/relationships/slideLayout" Target="../slideLayouts/slideLayout101.xml"/><Relationship Id="rId30" Type="http://schemas.openxmlformats.org/officeDocument/2006/relationships/slideLayout" Target="../slideLayouts/slideLayout104.xml"/><Relationship Id="rId35" Type="http://schemas.openxmlformats.org/officeDocument/2006/relationships/slideLayout" Target="../slideLayouts/slideLayout109.xml"/><Relationship Id="rId8" Type="http://schemas.openxmlformats.org/officeDocument/2006/relationships/slideLayout" Target="../slideLayouts/slideLayout82.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22.xml"/><Relationship Id="rId18" Type="http://schemas.openxmlformats.org/officeDocument/2006/relationships/slideLayout" Target="../slideLayouts/slideLayout127.xml"/><Relationship Id="rId26" Type="http://schemas.openxmlformats.org/officeDocument/2006/relationships/slideLayout" Target="../slideLayouts/slideLayout135.xml"/><Relationship Id="rId39" Type="http://schemas.openxmlformats.org/officeDocument/2006/relationships/slideLayout" Target="../slideLayouts/slideLayout148.xml"/><Relationship Id="rId21" Type="http://schemas.openxmlformats.org/officeDocument/2006/relationships/slideLayout" Target="../slideLayouts/slideLayout130.xml"/><Relationship Id="rId34" Type="http://schemas.openxmlformats.org/officeDocument/2006/relationships/slideLayout" Target="../slideLayouts/slideLayout143.xml"/><Relationship Id="rId7" Type="http://schemas.openxmlformats.org/officeDocument/2006/relationships/slideLayout" Target="../slideLayouts/slideLayout116.xml"/><Relationship Id="rId2" Type="http://schemas.openxmlformats.org/officeDocument/2006/relationships/slideLayout" Target="../slideLayouts/slideLayout111.xml"/><Relationship Id="rId16" Type="http://schemas.openxmlformats.org/officeDocument/2006/relationships/slideLayout" Target="../slideLayouts/slideLayout125.xml"/><Relationship Id="rId20" Type="http://schemas.openxmlformats.org/officeDocument/2006/relationships/slideLayout" Target="../slideLayouts/slideLayout129.xml"/><Relationship Id="rId29" Type="http://schemas.openxmlformats.org/officeDocument/2006/relationships/slideLayout" Target="../slideLayouts/slideLayout138.xml"/><Relationship Id="rId41" Type="http://schemas.openxmlformats.org/officeDocument/2006/relationships/theme" Target="../theme/theme4.xml"/><Relationship Id="rId1" Type="http://schemas.openxmlformats.org/officeDocument/2006/relationships/slideLayout" Target="../slideLayouts/slideLayout110.xml"/><Relationship Id="rId6" Type="http://schemas.openxmlformats.org/officeDocument/2006/relationships/slideLayout" Target="../slideLayouts/slideLayout115.xml"/><Relationship Id="rId11" Type="http://schemas.openxmlformats.org/officeDocument/2006/relationships/slideLayout" Target="../slideLayouts/slideLayout120.xml"/><Relationship Id="rId24" Type="http://schemas.openxmlformats.org/officeDocument/2006/relationships/slideLayout" Target="../slideLayouts/slideLayout133.xml"/><Relationship Id="rId32" Type="http://schemas.openxmlformats.org/officeDocument/2006/relationships/slideLayout" Target="../slideLayouts/slideLayout141.xml"/><Relationship Id="rId37" Type="http://schemas.openxmlformats.org/officeDocument/2006/relationships/slideLayout" Target="../slideLayouts/slideLayout146.xml"/><Relationship Id="rId40" Type="http://schemas.openxmlformats.org/officeDocument/2006/relationships/slideLayout" Target="../slideLayouts/slideLayout149.xml"/><Relationship Id="rId5" Type="http://schemas.openxmlformats.org/officeDocument/2006/relationships/slideLayout" Target="../slideLayouts/slideLayout114.xml"/><Relationship Id="rId15" Type="http://schemas.openxmlformats.org/officeDocument/2006/relationships/slideLayout" Target="../slideLayouts/slideLayout124.xml"/><Relationship Id="rId23" Type="http://schemas.openxmlformats.org/officeDocument/2006/relationships/slideLayout" Target="../slideLayouts/slideLayout132.xml"/><Relationship Id="rId28" Type="http://schemas.openxmlformats.org/officeDocument/2006/relationships/slideLayout" Target="../slideLayouts/slideLayout137.xml"/><Relationship Id="rId36" Type="http://schemas.openxmlformats.org/officeDocument/2006/relationships/slideLayout" Target="../slideLayouts/slideLayout145.xml"/><Relationship Id="rId10" Type="http://schemas.openxmlformats.org/officeDocument/2006/relationships/slideLayout" Target="../slideLayouts/slideLayout119.xml"/><Relationship Id="rId19" Type="http://schemas.openxmlformats.org/officeDocument/2006/relationships/slideLayout" Target="../slideLayouts/slideLayout128.xml"/><Relationship Id="rId31" Type="http://schemas.openxmlformats.org/officeDocument/2006/relationships/slideLayout" Target="../slideLayouts/slideLayout140.xml"/><Relationship Id="rId4" Type="http://schemas.openxmlformats.org/officeDocument/2006/relationships/slideLayout" Target="../slideLayouts/slideLayout113.xml"/><Relationship Id="rId9" Type="http://schemas.openxmlformats.org/officeDocument/2006/relationships/slideLayout" Target="../slideLayouts/slideLayout118.xml"/><Relationship Id="rId14" Type="http://schemas.openxmlformats.org/officeDocument/2006/relationships/slideLayout" Target="../slideLayouts/slideLayout123.xml"/><Relationship Id="rId22" Type="http://schemas.openxmlformats.org/officeDocument/2006/relationships/slideLayout" Target="../slideLayouts/slideLayout131.xml"/><Relationship Id="rId27" Type="http://schemas.openxmlformats.org/officeDocument/2006/relationships/slideLayout" Target="../slideLayouts/slideLayout136.xml"/><Relationship Id="rId30" Type="http://schemas.openxmlformats.org/officeDocument/2006/relationships/slideLayout" Target="../slideLayouts/slideLayout139.xml"/><Relationship Id="rId35" Type="http://schemas.openxmlformats.org/officeDocument/2006/relationships/slideLayout" Target="../slideLayouts/slideLayout144.xml"/><Relationship Id="rId8" Type="http://schemas.openxmlformats.org/officeDocument/2006/relationships/slideLayout" Target="../slideLayouts/slideLayout117.xml"/><Relationship Id="rId3" Type="http://schemas.openxmlformats.org/officeDocument/2006/relationships/slideLayout" Target="../slideLayouts/slideLayout112.xml"/><Relationship Id="rId12" Type="http://schemas.openxmlformats.org/officeDocument/2006/relationships/slideLayout" Target="../slideLayouts/slideLayout121.xml"/><Relationship Id="rId17" Type="http://schemas.openxmlformats.org/officeDocument/2006/relationships/slideLayout" Target="../slideLayouts/slideLayout126.xml"/><Relationship Id="rId25" Type="http://schemas.openxmlformats.org/officeDocument/2006/relationships/slideLayout" Target="../slideLayouts/slideLayout134.xml"/><Relationship Id="rId33" Type="http://schemas.openxmlformats.org/officeDocument/2006/relationships/slideLayout" Target="../slideLayouts/slideLayout142.xml"/><Relationship Id="rId38" Type="http://schemas.openxmlformats.org/officeDocument/2006/relationships/slideLayout" Target="../slideLayouts/slideLayout147.xml"/></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162.xml"/><Relationship Id="rId18" Type="http://schemas.openxmlformats.org/officeDocument/2006/relationships/slideLayout" Target="../slideLayouts/slideLayout167.xml"/><Relationship Id="rId26" Type="http://schemas.openxmlformats.org/officeDocument/2006/relationships/slideLayout" Target="../slideLayouts/slideLayout175.xml"/><Relationship Id="rId21" Type="http://schemas.openxmlformats.org/officeDocument/2006/relationships/slideLayout" Target="../slideLayouts/slideLayout170.xml"/><Relationship Id="rId34" Type="http://schemas.openxmlformats.org/officeDocument/2006/relationships/slideLayout" Target="../slideLayouts/slideLayout183.xml"/><Relationship Id="rId7" Type="http://schemas.openxmlformats.org/officeDocument/2006/relationships/slideLayout" Target="../slideLayouts/slideLayout156.xml"/><Relationship Id="rId12" Type="http://schemas.openxmlformats.org/officeDocument/2006/relationships/slideLayout" Target="../slideLayouts/slideLayout161.xml"/><Relationship Id="rId17" Type="http://schemas.openxmlformats.org/officeDocument/2006/relationships/slideLayout" Target="../slideLayouts/slideLayout166.xml"/><Relationship Id="rId25" Type="http://schemas.openxmlformats.org/officeDocument/2006/relationships/slideLayout" Target="../slideLayouts/slideLayout174.xml"/><Relationship Id="rId33" Type="http://schemas.openxmlformats.org/officeDocument/2006/relationships/slideLayout" Target="../slideLayouts/slideLayout182.xml"/><Relationship Id="rId2" Type="http://schemas.openxmlformats.org/officeDocument/2006/relationships/slideLayout" Target="../slideLayouts/slideLayout151.xml"/><Relationship Id="rId16" Type="http://schemas.openxmlformats.org/officeDocument/2006/relationships/slideLayout" Target="../slideLayouts/slideLayout165.xml"/><Relationship Id="rId20" Type="http://schemas.openxmlformats.org/officeDocument/2006/relationships/slideLayout" Target="../slideLayouts/slideLayout169.xml"/><Relationship Id="rId29" Type="http://schemas.openxmlformats.org/officeDocument/2006/relationships/slideLayout" Target="../slideLayouts/slideLayout178.xml"/><Relationship Id="rId1" Type="http://schemas.openxmlformats.org/officeDocument/2006/relationships/slideLayout" Target="../slideLayouts/slideLayout150.xml"/><Relationship Id="rId6" Type="http://schemas.openxmlformats.org/officeDocument/2006/relationships/slideLayout" Target="../slideLayouts/slideLayout155.xml"/><Relationship Id="rId11" Type="http://schemas.openxmlformats.org/officeDocument/2006/relationships/slideLayout" Target="../slideLayouts/slideLayout160.xml"/><Relationship Id="rId24" Type="http://schemas.openxmlformats.org/officeDocument/2006/relationships/slideLayout" Target="../slideLayouts/slideLayout173.xml"/><Relationship Id="rId32" Type="http://schemas.openxmlformats.org/officeDocument/2006/relationships/slideLayout" Target="../slideLayouts/slideLayout181.xml"/><Relationship Id="rId37" Type="http://schemas.openxmlformats.org/officeDocument/2006/relationships/theme" Target="../theme/theme5.xml"/><Relationship Id="rId5" Type="http://schemas.openxmlformats.org/officeDocument/2006/relationships/slideLayout" Target="../slideLayouts/slideLayout154.xml"/><Relationship Id="rId15" Type="http://schemas.openxmlformats.org/officeDocument/2006/relationships/slideLayout" Target="../slideLayouts/slideLayout164.xml"/><Relationship Id="rId23" Type="http://schemas.openxmlformats.org/officeDocument/2006/relationships/slideLayout" Target="../slideLayouts/slideLayout172.xml"/><Relationship Id="rId28" Type="http://schemas.openxmlformats.org/officeDocument/2006/relationships/slideLayout" Target="../slideLayouts/slideLayout177.xml"/><Relationship Id="rId36" Type="http://schemas.openxmlformats.org/officeDocument/2006/relationships/slideLayout" Target="../slideLayouts/slideLayout185.xml"/><Relationship Id="rId10" Type="http://schemas.openxmlformats.org/officeDocument/2006/relationships/slideLayout" Target="../slideLayouts/slideLayout159.xml"/><Relationship Id="rId19" Type="http://schemas.openxmlformats.org/officeDocument/2006/relationships/slideLayout" Target="../slideLayouts/slideLayout168.xml"/><Relationship Id="rId31" Type="http://schemas.openxmlformats.org/officeDocument/2006/relationships/slideLayout" Target="../slideLayouts/slideLayout180.xml"/><Relationship Id="rId4" Type="http://schemas.openxmlformats.org/officeDocument/2006/relationships/slideLayout" Target="../slideLayouts/slideLayout153.xml"/><Relationship Id="rId9" Type="http://schemas.openxmlformats.org/officeDocument/2006/relationships/slideLayout" Target="../slideLayouts/slideLayout158.xml"/><Relationship Id="rId14" Type="http://schemas.openxmlformats.org/officeDocument/2006/relationships/slideLayout" Target="../slideLayouts/slideLayout163.xml"/><Relationship Id="rId22" Type="http://schemas.openxmlformats.org/officeDocument/2006/relationships/slideLayout" Target="../slideLayouts/slideLayout171.xml"/><Relationship Id="rId27" Type="http://schemas.openxmlformats.org/officeDocument/2006/relationships/slideLayout" Target="../slideLayouts/slideLayout176.xml"/><Relationship Id="rId30" Type="http://schemas.openxmlformats.org/officeDocument/2006/relationships/slideLayout" Target="../slideLayouts/slideLayout179.xml"/><Relationship Id="rId35" Type="http://schemas.openxmlformats.org/officeDocument/2006/relationships/slideLayout" Target="../slideLayouts/slideLayout184.xml"/><Relationship Id="rId8" Type="http://schemas.openxmlformats.org/officeDocument/2006/relationships/slideLayout" Target="../slideLayouts/slideLayout157.xml"/><Relationship Id="rId3" Type="http://schemas.openxmlformats.org/officeDocument/2006/relationships/slideLayout" Target="../slideLayouts/slideLayout152.xml"/></Relationships>
</file>

<file path=ppt/slideMasters/_rels/slideMaster6.xml.rels><?xml version="1.0" encoding="UTF-8" standalone="yes"?>
<Relationships xmlns="http://schemas.openxmlformats.org/package/2006/relationships"><Relationship Id="rId13" Type="http://schemas.openxmlformats.org/officeDocument/2006/relationships/slideLayout" Target="../slideLayouts/slideLayout198.xml"/><Relationship Id="rId18" Type="http://schemas.openxmlformats.org/officeDocument/2006/relationships/slideLayout" Target="../slideLayouts/slideLayout203.xml"/><Relationship Id="rId26" Type="http://schemas.openxmlformats.org/officeDocument/2006/relationships/slideLayout" Target="../slideLayouts/slideLayout211.xml"/><Relationship Id="rId3" Type="http://schemas.openxmlformats.org/officeDocument/2006/relationships/slideLayout" Target="../slideLayouts/slideLayout188.xml"/><Relationship Id="rId21" Type="http://schemas.openxmlformats.org/officeDocument/2006/relationships/slideLayout" Target="../slideLayouts/slideLayout206.xml"/><Relationship Id="rId34" Type="http://schemas.openxmlformats.org/officeDocument/2006/relationships/slideLayout" Target="../slideLayouts/slideLayout219.xml"/><Relationship Id="rId7" Type="http://schemas.openxmlformats.org/officeDocument/2006/relationships/slideLayout" Target="../slideLayouts/slideLayout192.xml"/><Relationship Id="rId12" Type="http://schemas.openxmlformats.org/officeDocument/2006/relationships/slideLayout" Target="../slideLayouts/slideLayout197.xml"/><Relationship Id="rId17" Type="http://schemas.openxmlformats.org/officeDocument/2006/relationships/slideLayout" Target="../slideLayouts/slideLayout202.xml"/><Relationship Id="rId25" Type="http://schemas.openxmlformats.org/officeDocument/2006/relationships/slideLayout" Target="../slideLayouts/slideLayout210.xml"/><Relationship Id="rId33" Type="http://schemas.openxmlformats.org/officeDocument/2006/relationships/slideLayout" Target="../slideLayouts/slideLayout218.xml"/><Relationship Id="rId2" Type="http://schemas.openxmlformats.org/officeDocument/2006/relationships/slideLayout" Target="../slideLayouts/slideLayout187.xml"/><Relationship Id="rId16" Type="http://schemas.openxmlformats.org/officeDocument/2006/relationships/slideLayout" Target="../slideLayouts/slideLayout201.xml"/><Relationship Id="rId20" Type="http://schemas.openxmlformats.org/officeDocument/2006/relationships/slideLayout" Target="../slideLayouts/slideLayout205.xml"/><Relationship Id="rId29" Type="http://schemas.openxmlformats.org/officeDocument/2006/relationships/slideLayout" Target="../slideLayouts/slideLayout214.xml"/><Relationship Id="rId1" Type="http://schemas.openxmlformats.org/officeDocument/2006/relationships/slideLayout" Target="../slideLayouts/slideLayout186.xml"/><Relationship Id="rId6" Type="http://schemas.openxmlformats.org/officeDocument/2006/relationships/slideLayout" Target="../slideLayouts/slideLayout191.xml"/><Relationship Id="rId11" Type="http://schemas.openxmlformats.org/officeDocument/2006/relationships/slideLayout" Target="../slideLayouts/slideLayout196.xml"/><Relationship Id="rId24" Type="http://schemas.openxmlformats.org/officeDocument/2006/relationships/slideLayout" Target="../slideLayouts/slideLayout209.xml"/><Relationship Id="rId32" Type="http://schemas.openxmlformats.org/officeDocument/2006/relationships/slideLayout" Target="../slideLayouts/slideLayout217.xml"/><Relationship Id="rId5" Type="http://schemas.openxmlformats.org/officeDocument/2006/relationships/slideLayout" Target="../slideLayouts/slideLayout190.xml"/><Relationship Id="rId15" Type="http://schemas.openxmlformats.org/officeDocument/2006/relationships/slideLayout" Target="../slideLayouts/slideLayout200.xml"/><Relationship Id="rId23" Type="http://schemas.openxmlformats.org/officeDocument/2006/relationships/slideLayout" Target="../slideLayouts/slideLayout208.xml"/><Relationship Id="rId28" Type="http://schemas.openxmlformats.org/officeDocument/2006/relationships/slideLayout" Target="../slideLayouts/slideLayout213.xml"/><Relationship Id="rId36" Type="http://schemas.openxmlformats.org/officeDocument/2006/relationships/theme" Target="../theme/theme6.xml"/><Relationship Id="rId10" Type="http://schemas.openxmlformats.org/officeDocument/2006/relationships/slideLayout" Target="../slideLayouts/slideLayout195.xml"/><Relationship Id="rId19" Type="http://schemas.openxmlformats.org/officeDocument/2006/relationships/slideLayout" Target="../slideLayouts/slideLayout204.xml"/><Relationship Id="rId31" Type="http://schemas.openxmlformats.org/officeDocument/2006/relationships/slideLayout" Target="../slideLayouts/slideLayout216.xml"/><Relationship Id="rId4" Type="http://schemas.openxmlformats.org/officeDocument/2006/relationships/slideLayout" Target="../slideLayouts/slideLayout189.xml"/><Relationship Id="rId9" Type="http://schemas.openxmlformats.org/officeDocument/2006/relationships/slideLayout" Target="../slideLayouts/slideLayout194.xml"/><Relationship Id="rId14" Type="http://schemas.openxmlformats.org/officeDocument/2006/relationships/slideLayout" Target="../slideLayouts/slideLayout199.xml"/><Relationship Id="rId22" Type="http://schemas.openxmlformats.org/officeDocument/2006/relationships/slideLayout" Target="../slideLayouts/slideLayout207.xml"/><Relationship Id="rId27" Type="http://schemas.openxmlformats.org/officeDocument/2006/relationships/slideLayout" Target="../slideLayouts/slideLayout212.xml"/><Relationship Id="rId30" Type="http://schemas.openxmlformats.org/officeDocument/2006/relationships/slideLayout" Target="../slideLayouts/slideLayout215.xml"/><Relationship Id="rId35" Type="http://schemas.openxmlformats.org/officeDocument/2006/relationships/slideLayout" Target="../slideLayouts/slideLayout220.xml"/><Relationship Id="rId8" Type="http://schemas.openxmlformats.org/officeDocument/2006/relationships/slideLayout" Target="../slideLayouts/slideLayout19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68225"/>
            <a:ext cx="5486400" cy="5988135"/>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6400800" y="256033"/>
            <a:ext cx="5486400" cy="6000327"/>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9144000" y="6435307"/>
            <a:ext cx="2743200" cy="182880"/>
          </a:xfrm>
          <a:prstGeom prst="rect">
            <a:avLst/>
          </a:prstGeom>
        </p:spPr>
        <p:txBody>
          <a:bodyPr vert="horz" lIns="0" tIns="0" rIns="0" bIns="0" rtlCol="0" anchor="ctr"/>
          <a:lstStyle>
            <a:lvl1pPr algn="r">
              <a:defRPr sz="800" baseline="0">
                <a:solidFill>
                  <a:schemeClr val="bg2"/>
                </a:solidFill>
                <a:latin typeface="+mn-lt"/>
                <a:ea typeface="IBM Plex Sans" panose="020B0503050203000203" pitchFamily="34" charset="0"/>
                <a:cs typeface="Arial" charset="0"/>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9" name="Footer Placeholder 8"/>
          <p:cNvSpPr>
            <a:spLocks noGrp="1"/>
          </p:cNvSpPr>
          <p:nvPr>
            <p:ph type="ftr" sz="quarter" idx="3"/>
          </p:nvPr>
        </p:nvSpPr>
        <p:spPr>
          <a:xfrm>
            <a:off x="304800" y="6435307"/>
            <a:ext cx="8534400" cy="182880"/>
          </a:xfrm>
          <a:prstGeom prst="rect">
            <a:avLst/>
          </a:prstGeom>
        </p:spPr>
        <p:txBody>
          <a:bodyPr vert="horz" lIns="0" tIns="0" rIns="0" bIns="0" rtlCol="0" anchor="ctr"/>
          <a:lstStyle>
            <a:lvl1pPr algn="l">
              <a:defRPr sz="800" baseline="0">
                <a:solidFill>
                  <a:schemeClr val="bg2"/>
                </a:solidFill>
                <a:latin typeface="+mn-lt"/>
                <a:ea typeface="IBM Plex Sans" panose="020B0503050203000203" pitchFamily="34" charset="0"/>
                <a:cs typeface="Arial" charset="0"/>
              </a:defRPr>
            </a:lvl1pPr>
          </a:lstStyle>
          <a:p>
            <a:r>
              <a:rPr lang="en-US" dirty="0">
                <a:solidFill>
                  <a:srgbClr val="000000"/>
                </a:solidFill>
              </a:rPr>
              <a:t>Accelerate digital transformation </a:t>
            </a:r>
            <a:r>
              <a:rPr lang="en-US">
                <a:solidFill>
                  <a:srgbClr val="000000"/>
                </a:solidFill>
              </a:rPr>
              <a:t>with Cloud &amp; AI / </a:t>
            </a:r>
            <a:r>
              <a:rPr lang="en-US" dirty="0">
                <a:solidFill>
                  <a:srgbClr val="000000"/>
                </a:solidFill>
              </a:rPr>
              <a:t>July 2018 / © 2018 IBM Corporation</a:t>
            </a:r>
          </a:p>
        </p:txBody>
      </p:sp>
    </p:spTree>
    <p:extLst>
      <p:ext uri="{BB962C8B-B14F-4D97-AF65-F5344CB8AC3E}">
        <p14:creationId xmlns:p14="http://schemas.microsoft.com/office/powerpoint/2010/main" val="5812859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7" r:id="rId36"/>
    <p:sldLayoutId id="2147483698" r:id="rId37"/>
    <p:sldLayoutId id="2147483699" r:id="rId38"/>
    <p:sldLayoutId id="2147483700" r:id="rId39"/>
  </p:sldLayoutIdLst>
  <p:hf hdr="0" dt="0"/>
  <p:txStyles>
    <p:titleStyle>
      <a:lvl1pPr algn="l" defTabSz="609585" rtl="0" eaLnBrk="1" latinLnBrk="0" hangingPunct="1">
        <a:lnSpc>
          <a:spcPct val="90000"/>
        </a:lnSpc>
        <a:spcBef>
          <a:spcPct val="0"/>
        </a:spcBef>
        <a:buNone/>
        <a:defRPr sz="3200" kern="1200">
          <a:solidFill>
            <a:schemeClr val="bg2"/>
          </a:solidFill>
          <a:latin typeface="+mj-lt"/>
          <a:ea typeface="IBM Plex Sans" panose="020B0503050203000203" pitchFamily="34" charset="0"/>
          <a:cs typeface="Arial" charset="0"/>
        </a:defRPr>
      </a:lvl1pPr>
    </p:titleStyle>
    <p:bodyStyle>
      <a:lvl1pPr marL="0" indent="0" algn="l" defTabSz="609585" rtl="0" eaLnBrk="1" latinLnBrk="0" hangingPunct="1">
        <a:lnSpc>
          <a:spcPct val="100000"/>
        </a:lnSpc>
        <a:spcBef>
          <a:spcPts val="1467"/>
        </a:spcBef>
        <a:buFont typeface="Arial"/>
        <a:buNone/>
        <a:defRPr sz="1867" kern="1200">
          <a:solidFill>
            <a:schemeClr val="bg2"/>
          </a:solidFill>
          <a:latin typeface="+mn-lt"/>
          <a:ea typeface="IBM Plex Sans" panose="020B0503050203000203" pitchFamily="34" charset="0"/>
          <a:cs typeface="Arial" charset="0"/>
        </a:defRPr>
      </a:lvl1pPr>
      <a:lvl2pPr marL="230712" indent="-230712"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IBM Plex Sans" panose="020B0503050203000203" pitchFamily="34" charset="0"/>
          <a:cs typeface="Arial" charset="0"/>
        </a:defRPr>
      </a:lvl2pPr>
      <a:lvl3pPr marL="529153" indent="-230712"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IBM Plex Sans" panose="020B0503050203000203" pitchFamily="34" charset="0"/>
          <a:cs typeface="Arial" charset="0"/>
        </a:defRPr>
      </a:lvl3pPr>
      <a:lvl4pPr marL="833946" indent="-224361"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IBM Plex Sans" panose="020B0503050203000203" pitchFamily="34" charset="0"/>
          <a:cs typeface="Arial" charset="0"/>
        </a:defRPr>
      </a:lvl4pPr>
      <a:lvl5pPr marL="1071007" indent="-230712"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IBM Plex Sans" panose="020B0503050203000203" pitchFamily="34"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68226"/>
            <a:ext cx="5486400" cy="5988135"/>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6400800" y="256033"/>
            <a:ext cx="5486400" cy="6000327"/>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9144000" y="6435307"/>
            <a:ext cx="2743200" cy="182880"/>
          </a:xfrm>
          <a:prstGeom prst="rect">
            <a:avLst/>
          </a:prstGeom>
        </p:spPr>
        <p:txBody>
          <a:bodyPr vert="horz" lIns="0" tIns="0" rIns="0" bIns="0" rtlCol="0" anchor="ctr"/>
          <a:lstStyle>
            <a:lvl1pPr algn="r">
              <a:defRPr sz="799" baseline="0">
                <a:solidFill>
                  <a:schemeClr val="tx1"/>
                </a:solidFill>
                <a:latin typeface="+mn-lt"/>
                <a:ea typeface="Arial" charset="0"/>
                <a:cs typeface="Arial" charset="0"/>
              </a:defRPr>
            </a:lvl1pPr>
          </a:lstStyle>
          <a:p>
            <a:pPr defTabSz="1218072" fontAlgn="base">
              <a:spcBef>
                <a:spcPct val="0"/>
              </a:spcBef>
              <a:spcAft>
                <a:spcPct val="0"/>
              </a:spcAft>
            </a:pPr>
            <a:fld id="{D0BE6F14-FF48-0F4F-A8AA-2E3F25371E4A}" type="slidenum">
              <a:rPr lang="en-US" smtClean="0">
                <a:solidFill>
                  <a:srgbClr val="000000"/>
                </a:solidFill>
              </a:rPr>
              <a:pPr defTabSz="1218072" fontAlgn="base">
                <a:spcBef>
                  <a:spcPct val="0"/>
                </a:spcBef>
                <a:spcAft>
                  <a:spcPct val="0"/>
                </a:spcAft>
              </a:pPr>
              <a:t>‹#›</a:t>
            </a:fld>
            <a:endParaRPr lang="en-US" dirty="0">
              <a:solidFill>
                <a:srgbClr val="000000"/>
              </a:solidFill>
            </a:endParaRPr>
          </a:p>
        </p:txBody>
      </p:sp>
      <p:sp>
        <p:nvSpPr>
          <p:cNvPr id="9" name="Footer Placeholder 8"/>
          <p:cNvSpPr>
            <a:spLocks noGrp="1"/>
          </p:cNvSpPr>
          <p:nvPr>
            <p:ph type="ftr" sz="quarter" idx="3"/>
          </p:nvPr>
        </p:nvSpPr>
        <p:spPr>
          <a:xfrm>
            <a:off x="304800" y="6435307"/>
            <a:ext cx="8534400" cy="182880"/>
          </a:xfrm>
          <a:prstGeom prst="rect">
            <a:avLst/>
          </a:prstGeom>
        </p:spPr>
        <p:txBody>
          <a:bodyPr vert="horz" lIns="0" tIns="0" rIns="0" bIns="0" rtlCol="0" anchor="ctr"/>
          <a:lstStyle>
            <a:lvl1pPr algn="l">
              <a:defRPr sz="799" baseline="0">
                <a:solidFill>
                  <a:schemeClr val="tx1"/>
                </a:solidFill>
                <a:latin typeface="+mn-lt"/>
                <a:ea typeface="Arial" charset="0"/>
                <a:cs typeface="Arial" charset="0"/>
              </a:defRPr>
            </a:lvl1pPr>
          </a:lstStyle>
          <a:p>
            <a:pPr defTabSz="1218072" fontAlgn="base">
              <a:spcBef>
                <a:spcPct val="0"/>
              </a:spcBef>
              <a:spcAft>
                <a:spcPct val="0"/>
              </a:spcAft>
            </a:pPr>
            <a:r>
              <a:rPr lang="de-DE" dirty="0">
                <a:solidFill>
                  <a:srgbClr val="000000"/>
                </a:solidFill>
              </a:rPr>
              <a:t>IBM Cloud / DOC ID / July 2017 / © 2017 IBM Corporation</a:t>
            </a:r>
            <a:endParaRPr lang="en-US" dirty="0">
              <a:solidFill>
                <a:srgbClr val="000000"/>
              </a:solidFill>
            </a:endParaRPr>
          </a:p>
        </p:txBody>
      </p:sp>
    </p:spTree>
    <p:extLst>
      <p:ext uri="{BB962C8B-B14F-4D97-AF65-F5344CB8AC3E}">
        <p14:creationId xmlns:p14="http://schemas.microsoft.com/office/powerpoint/2010/main" val="8741329"/>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 id="2147483732" r:id="rId13"/>
    <p:sldLayoutId id="2147483733" r:id="rId14"/>
    <p:sldLayoutId id="2147483734" r:id="rId15"/>
    <p:sldLayoutId id="2147483735" r:id="rId16"/>
    <p:sldLayoutId id="2147483736" r:id="rId17"/>
    <p:sldLayoutId id="2147483737" r:id="rId18"/>
    <p:sldLayoutId id="2147483738" r:id="rId19"/>
    <p:sldLayoutId id="2147483739" r:id="rId20"/>
    <p:sldLayoutId id="2147483740" r:id="rId21"/>
    <p:sldLayoutId id="2147483741" r:id="rId22"/>
    <p:sldLayoutId id="2147483742" r:id="rId23"/>
    <p:sldLayoutId id="2147483743" r:id="rId24"/>
    <p:sldLayoutId id="2147483744" r:id="rId25"/>
    <p:sldLayoutId id="2147483745" r:id="rId26"/>
    <p:sldLayoutId id="2147483746" r:id="rId27"/>
    <p:sldLayoutId id="2147483747" r:id="rId28"/>
    <p:sldLayoutId id="2147483748" r:id="rId29"/>
    <p:sldLayoutId id="2147483749" r:id="rId30"/>
    <p:sldLayoutId id="2147483750" r:id="rId31"/>
    <p:sldLayoutId id="2147483751" r:id="rId32"/>
    <p:sldLayoutId id="2147483752" r:id="rId33"/>
    <p:sldLayoutId id="2147483753" r:id="rId34"/>
    <p:sldLayoutId id="2147483754" r:id="rId35"/>
  </p:sldLayoutIdLst>
  <p:hf hdr="0" dt="0"/>
  <p:txStyles>
    <p:titleStyle>
      <a:lvl1pPr algn="l" defTabSz="609037" rtl="0" eaLnBrk="1" latinLnBrk="0" hangingPunct="1">
        <a:lnSpc>
          <a:spcPct val="90000"/>
        </a:lnSpc>
        <a:spcBef>
          <a:spcPct val="0"/>
        </a:spcBef>
        <a:buNone/>
        <a:defRPr sz="3197" kern="1200">
          <a:solidFill>
            <a:schemeClr val="tx1"/>
          </a:solidFill>
          <a:latin typeface="+mj-lt"/>
          <a:ea typeface="Arial" charset="0"/>
          <a:cs typeface="Arial" charset="0"/>
        </a:defRPr>
      </a:lvl1pPr>
    </p:titleStyle>
    <p:bodyStyle>
      <a:lvl1pPr marL="0" indent="0" algn="l" defTabSz="609037" rtl="0" eaLnBrk="1" latinLnBrk="0" hangingPunct="1">
        <a:lnSpc>
          <a:spcPct val="100000"/>
        </a:lnSpc>
        <a:spcBef>
          <a:spcPts val="1465"/>
        </a:spcBef>
        <a:buFont typeface="Arial"/>
        <a:buNone/>
        <a:defRPr sz="1865" kern="1200">
          <a:solidFill>
            <a:schemeClr val="tx1"/>
          </a:solidFill>
          <a:latin typeface="+mn-lt"/>
          <a:ea typeface="Arial" charset="0"/>
          <a:cs typeface="Arial" charset="0"/>
        </a:defRPr>
      </a:lvl1pPr>
      <a:lvl2pPr marL="230504" indent="-230504" algn="l" defTabSz="609037" rtl="0" eaLnBrk="1" latinLnBrk="0" hangingPunct="1">
        <a:lnSpc>
          <a:spcPct val="100000"/>
        </a:lnSpc>
        <a:spcBef>
          <a:spcPts val="1465"/>
        </a:spcBef>
        <a:spcAft>
          <a:spcPts val="0"/>
        </a:spcAft>
        <a:buFont typeface="Arial"/>
        <a:buChar char="–"/>
        <a:defRPr sz="1865" kern="1200">
          <a:solidFill>
            <a:schemeClr val="tx1"/>
          </a:solidFill>
          <a:latin typeface="+mn-lt"/>
          <a:ea typeface="Arial" charset="0"/>
          <a:cs typeface="Arial" charset="0"/>
        </a:defRPr>
      </a:lvl2pPr>
      <a:lvl3pPr marL="528677" indent="-230504" algn="l" defTabSz="609037" rtl="0" eaLnBrk="1" latinLnBrk="0" hangingPunct="1">
        <a:lnSpc>
          <a:spcPct val="100000"/>
        </a:lnSpc>
        <a:spcBef>
          <a:spcPts val="1465"/>
        </a:spcBef>
        <a:spcAft>
          <a:spcPts val="0"/>
        </a:spcAft>
        <a:buFont typeface="Arial"/>
        <a:buChar char="•"/>
        <a:defRPr sz="1865" kern="1200">
          <a:solidFill>
            <a:schemeClr val="tx1"/>
          </a:solidFill>
          <a:latin typeface="+mn-lt"/>
          <a:ea typeface="Arial" charset="0"/>
          <a:cs typeface="Arial" charset="0"/>
        </a:defRPr>
      </a:lvl3pPr>
      <a:lvl4pPr marL="833195" indent="-224160" algn="l" defTabSz="609037" rtl="0" eaLnBrk="1" latinLnBrk="0" hangingPunct="1">
        <a:lnSpc>
          <a:spcPct val="100000"/>
        </a:lnSpc>
        <a:spcBef>
          <a:spcPts val="1465"/>
        </a:spcBef>
        <a:spcAft>
          <a:spcPts val="0"/>
        </a:spcAft>
        <a:buFont typeface="Arial"/>
        <a:buChar char="–"/>
        <a:defRPr sz="1865" kern="1200">
          <a:solidFill>
            <a:schemeClr val="tx1"/>
          </a:solidFill>
          <a:latin typeface="+mn-lt"/>
          <a:ea typeface="Arial" charset="0"/>
          <a:cs typeface="Arial" charset="0"/>
        </a:defRPr>
      </a:lvl4pPr>
      <a:lvl5pPr marL="1070043" indent="-230504" algn="l" defTabSz="609037" rtl="0" eaLnBrk="1" latinLnBrk="0" hangingPunct="1">
        <a:lnSpc>
          <a:spcPct val="100000"/>
        </a:lnSpc>
        <a:spcBef>
          <a:spcPts val="1465"/>
        </a:spcBef>
        <a:spcAft>
          <a:spcPts val="0"/>
        </a:spcAft>
        <a:buFont typeface="Arial"/>
        <a:buChar char="»"/>
        <a:defRPr sz="1865" kern="1200">
          <a:solidFill>
            <a:schemeClr val="tx1"/>
          </a:solidFill>
          <a:latin typeface="+mn-lt"/>
          <a:ea typeface="Arial" charset="0"/>
          <a:cs typeface="Arial" charset="0"/>
        </a:defRPr>
      </a:lvl5pPr>
      <a:lvl6pPr marL="3349699" indent="-304518" algn="l" defTabSz="609037" rtl="0" eaLnBrk="1" latinLnBrk="0" hangingPunct="1">
        <a:spcBef>
          <a:spcPct val="20000"/>
        </a:spcBef>
        <a:buFont typeface="Arial"/>
        <a:buChar char="•"/>
        <a:defRPr sz="2664" kern="1200">
          <a:solidFill>
            <a:schemeClr val="tx1"/>
          </a:solidFill>
          <a:latin typeface="+mn-lt"/>
          <a:ea typeface="+mn-ea"/>
          <a:cs typeface="+mn-cs"/>
        </a:defRPr>
      </a:lvl6pPr>
      <a:lvl7pPr marL="3958734" indent="-304518" algn="l" defTabSz="609037" rtl="0" eaLnBrk="1" latinLnBrk="0" hangingPunct="1">
        <a:spcBef>
          <a:spcPct val="20000"/>
        </a:spcBef>
        <a:buFont typeface="Arial"/>
        <a:buChar char="•"/>
        <a:defRPr sz="2664" kern="1200">
          <a:solidFill>
            <a:schemeClr val="tx1"/>
          </a:solidFill>
          <a:latin typeface="+mn-lt"/>
          <a:ea typeface="+mn-ea"/>
          <a:cs typeface="+mn-cs"/>
        </a:defRPr>
      </a:lvl7pPr>
      <a:lvl8pPr marL="4567771" indent="-304518" algn="l" defTabSz="609037" rtl="0" eaLnBrk="1" latinLnBrk="0" hangingPunct="1">
        <a:spcBef>
          <a:spcPct val="20000"/>
        </a:spcBef>
        <a:buFont typeface="Arial"/>
        <a:buChar char="•"/>
        <a:defRPr sz="2664" kern="1200">
          <a:solidFill>
            <a:schemeClr val="tx1"/>
          </a:solidFill>
          <a:latin typeface="+mn-lt"/>
          <a:ea typeface="+mn-ea"/>
          <a:cs typeface="+mn-cs"/>
        </a:defRPr>
      </a:lvl8pPr>
      <a:lvl9pPr marL="5176807" indent="-304518" algn="l" defTabSz="609037" rtl="0" eaLnBrk="1" latinLnBrk="0" hangingPunct="1">
        <a:spcBef>
          <a:spcPct val="20000"/>
        </a:spcBef>
        <a:buFont typeface="Arial"/>
        <a:buChar char="•"/>
        <a:defRPr sz="2664" kern="1200">
          <a:solidFill>
            <a:schemeClr val="tx1"/>
          </a:solidFill>
          <a:latin typeface="+mn-lt"/>
          <a:ea typeface="+mn-ea"/>
          <a:cs typeface="+mn-cs"/>
        </a:defRPr>
      </a:lvl9pPr>
    </p:bodyStyle>
    <p:otherStyle>
      <a:defPPr>
        <a:defRPr lang="en-US"/>
      </a:defPPr>
      <a:lvl1pPr marL="0" algn="l" defTabSz="609037" rtl="0" eaLnBrk="1" latinLnBrk="0" hangingPunct="1">
        <a:defRPr sz="2397" kern="1200">
          <a:solidFill>
            <a:schemeClr val="tx1"/>
          </a:solidFill>
          <a:latin typeface="+mn-lt"/>
          <a:ea typeface="+mn-ea"/>
          <a:cs typeface="+mn-cs"/>
        </a:defRPr>
      </a:lvl1pPr>
      <a:lvl2pPr marL="609037" algn="l" defTabSz="609037" rtl="0" eaLnBrk="1" latinLnBrk="0" hangingPunct="1">
        <a:defRPr sz="2397" kern="1200">
          <a:solidFill>
            <a:schemeClr val="tx1"/>
          </a:solidFill>
          <a:latin typeface="+mn-lt"/>
          <a:ea typeface="+mn-ea"/>
          <a:cs typeface="+mn-cs"/>
        </a:defRPr>
      </a:lvl2pPr>
      <a:lvl3pPr marL="1218072" algn="l" defTabSz="609037" rtl="0" eaLnBrk="1" latinLnBrk="0" hangingPunct="1">
        <a:defRPr sz="2397" kern="1200">
          <a:solidFill>
            <a:schemeClr val="tx1"/>
          </a:solidFill>
          <a:latin typeface="+mn-lt"/>
          <a:ea typeface="+mn-ea"/>
          <a:cs typeface="+mn-cs"/>
        </a:defRPr>
      </a:lvl3pPr>
      <a:lvl4pPr marL="1827109" algn="l" defTabSz="609037" rtl="0" eaLnBrk="1" latinLnBrk="0" hangingPunct="1">
        <a:defRPr sz="2397" kern="1200">
          <a:solidFill>
            <a:schemeClr val="tx1"/>
          </a:solidFill>
          <a:latin typeface="+mn-lt"/>
          <a:ea typeface="+mn-ea"/>
          <a:cs typeface="+mn-cs"/>
        </a:defRPr>
      </a:lvl4pPr>
      <a:lvl5pPr marL="2436144" algn="l" defTabSz="609037" rtl="0" eaLnBrk="1" latinLnBrk="0" hangingPunct="1">
        <a:defRPr sz="2397" kern="1200">
          <a:solidFill>
            <a:schemeClr val="tx1"/>
          </a:solidFill>
          <a:latin typeface="+mn-lt"/>
          <a:ea typeface="+mn-ea"/>
          <a:cs typeface="+mn-cs"/>
        </a:defRPr>
      </a:lvl5pPr>
      <a:lvl6pPr marL="3045181" algn="l" defTabSz="609037" rtl="0" eaLnBrk="1" latinLnBrk="0" hangingPunct="1">
        <a:defRPr sz="2397" kern="1200">
          <a:solidFill>
            <a:schemeClr val="tx1"/>
          </a:solidFill>
          <a:latin typeface="+mn-lt"/>
          <a:ea typeface="+mn-ea"/>
          <a:cs typeface="+mn-cs"/>
        </a:defRPr>
      </a:lvl6pPr>
      <a:lvl7pPr marL="3654217" algn="l" defTabSz="609037" rtl="0" eaLnBrk="1" latinLnBrk="0" hangingPunct="1">
        <a:defRPr sz="2397" kern="1200">
          <a:solidFill>
            <a:schemeClr val="tx1"/>
          </a:solidFill>
          <a:latin typeface="+mn-lt"/>
          <a:ea typeface="+mn-ea"/>
          <a:cs typeface="+mn-cs"/>
        </a:defRPr>
      </a:lvl7pPr>
      <a:lvl8pPr marL="4263253" algn="l" defTabSz="609037" rtl="0" eaLnBrk="1" latinLnBrk="0" hangingPunct="1">
        <a:defRPr sz="2397" kern="1200">
          <a:solidFill>
            <a:schemeClr val="tx1"/>
          </a:solidFill>
          <a:latin typeface="+mn-lt"/>
          <a:ea typeface="+mn-ea"/>
          <a:cs typeface="+mn-cs"/>
        </a:defRPr>
      </a:lvl8pPr>
      <a:lvl9pPr marL="4872289" algn="l" defTabSz="609037" rtl="0" eaLnBrk="1" latinLnBrk="0" hangingPunct="1">
        <a:defRPr sz="2397"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4" orient="horz" pos="813">
          <p15:clr>
            <a:srgbClr val="F26B43"/>
          </p15:clr>
        </p15:guide>
        <p15:guide id="5" orient="horz" pos="2022">
          <p15:clr>
            <a:srgbClr val="F26B43"/>
          </p15:clr>
        </p15:guide>
        <p15:guide id="6" orient="horz" pos="2426">
          <p15:clr>
            <a:srgbClr val="F26B43"/>
          </p15:clr>
        </p15:guide>
        <p15:guide id="7" orient="horz" pos="2829">
          <p15:clr>
            <a:srgbClr val="F26B43"/>
          </p15:clr>
        </p15:guide>
        <p15:guide id="8" pos="2880">
          <p15:clr>
            <a:srgbClr val="F26B43"/>
          </p15:clr>
        </p15:guide>
        <p15:guide id="9" pos="2736">
          <p15:clr>
            <a:srgbClr val="F26B43"/>
          </p15:clr>
        </p15:guide>
        <p15:guide id="10" pos="1584">
          <p15:clr>
            <a:srgbClr val="F26B43"/>
          </p15:clr>
        </p15:guide>
        <p15:guide id="11" pos="1440">
          <p15:clr>
            <a:srgbClr val="F26B43"/>
          </p15:clr>
        </p15:guide>
        <p15:guide id="12" pos="3024">
          <p15:clr>
            <a:srgbClr val="F26B43"/>
          </p15:clr>
        </p15:guide>
        <p15:guide id="13" pos="4320">
          <p15:clr>
            <a:srgbClr val="F26B43"/>
          </p15:clr>
        </p15:guide>
        <p15:guide id="14" pos="144">
          <p15:clr>
            <a:srgbClr val="F26B43"/>
          </p15:clr>
        </p15:guide>
        <p15:guide id="15" pos="5616">
          <p15:clr>
            <a:srgbClr val="F26B43"/>
          </p15:clr>
        </p15:guide>
        <p15:guide id="16" orient="horz" pos="142">
          <p15:clr>
            <a:srgbClr val="F26B43"/>
          </p15:clr>
        </p15:guide>
        <p15:guide id="17" pos="4176">
          <p15:clr>
            <a:srgbClr val="F26B43"/>
          </p15:clr>
        </p15:guide>
        <p15:guide id="18" pos="4464">
          <p15:clr>
            <a:srgbClr val="F26B43"/>
          </p15:clr>
        </p15:guide>
        <p15:guide id="19" orient="horz" pos="3098">
          <p15:clr>
            <a:srgbClr val="F26B43"/>
          </p15:clr>
        </p15:guide>
        <p15:guide id="20" orient="horz" pos="420">
          <p15:clr>
            <a:srgbClr val="F26B43"/>
          </p15:clr>
        </p15:guide>
        <p15:guide id="21" orient="horz" pos="732">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68225"/>
            <a:ext cx="5486400" cy="5988135"/>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6400800" y="256033"/>
            <a:ext cx="5486400" cy="6000327"/>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9144000" y="6435307"/>
            <a:ext cx="2743200" cy="182880"/>
          </a:xfrm>
          <a:prstGeom prst="rect">
            <a:avLst/>
          </a:prstGeom>
        </p:spPr>
        <p:txBody>
          <a:bodyPr vert="horz" lIns="0" tIns="0" rIns="0" bIns="0" rtlCol="0" anchor="ctr"/>
          <a:lstStyle>
            <a:lvl1pPr algn="r">
              <a:defRPr sz="800" baseline="0">
                <a:solidFill>
                  <a:schemeClr val="tx1"/>
                </a:solidFill>
                <a:latin typeface="+mn-lt"/>
                <a:ea typeface="Arial" charset="0"/>
                <a:cs typeface="Arial" charset="0"/>
              </a:defRPr>
            </a:lvl1pPr>
          </a:lstStyle>
          <a:p>
            <a:fld id="{D0BE6F14-FF48-0F4F-A8AA-2E3F25371E4A}" type="slidenum">
              <a:rPr lang="en-US" smtClean="0"/>
              <a:pPr/>
              <a:t>‹#›</a:t>
            </a:fld>
            <a:endParaRPr lang="en-US"/>
          </a:p>
        </p:txBody>
      </p:sp>
      <p:sp>
        <p:nvSpPr>
          <p:cNvPr id="9" name="Footer Placeholder 8"/>
          <p:cNvSpPr>
            <a:spLocks noGrp="1"/>
          </p:cNvSpPr>
          <p:nvPr>
            <p:ph type="ftr" sz="quarter" idx="3"/>
          </p:nvPr>
        </p:nvSpPr>
        <p:spPr>
          <a:xfrm>
            <a:off x="304800" y="6435307"/>
            <a:ext cx="8534400" cy="182880"/>
          </a:xfrm>
          <a:prstGeom prst="rect">
            <a:avLst/>
          </a:prstGeom>
        </p:spPr>
        <p:txBody>
          <a:bodyPr vert="horz" lIns="0" tIns="0" rIns="0" bIns="0" rtlCol="0" anchor="ctr"/>
          <a:lstStyle>
            <a:lvl1pPr algn="l">
              <a:defRPr sz="800" baseline="0">
                <a:solidFill>
                  <a:schemeClr val="tx1"/>
                </a:solidFill>
                <a:latin typeface="+mn-lt"/>
                <a:ea typeface="Arial" charset="0"/>
                <a:cs typeface="Arial" charset="0"/>
              </a:defRPr>
            </a:lvl1pPr>
          </a:lstStyle>
          <a:p>
            <a:r>
              <a:rPr lang="de-DE" dirty="0"/>
              <a:t>Accelerate digital transformation </a:t>
            </a:r>
            <a:r>
              <a:rPr lang="de-DE"/>
              <a:t>with Cloud &amp; AI / </a:t>
            </a:r>
            <a:r>
              <a:rPr lang="de-DE" dirty="0"/>
              <a:t>July 2018 / © 2018 IBM Corporation</a:t>
            </a:r>
            <a:endParaRPr lang="en-US" dirty="0"/>
          </a:p>
        </p:txBody>
      </p:sp>
    </p:spTree>
    <p:extLst>
      <p:ext uri="{BB962C8B-B14F-4D97-AF65-F5344CB8AC3E}">
        <p14:creationId xmlns:p14="http://schemas.microsoft.com/office/powerpoint/2010/main" val="304998839"/>
      </p:ext>
    </p:extLst>
  </p:cSld>
  <p:clrMap bg1="lt1" tx1="dk1" bg2="lt2" tx2="dk2" accent1="accent1" accent2="accent2" accent3="accent3" accent4="accent4" accent5="accent5" accent6="accent6" hlink="hlink" folHlink="folHlink"/>
  <p:sldLayoutIdLst>
    <p:sldLayoutId id="2147484061" r:id="rId1"/>
    <p:sldLayoutId id="2147484062" r:id="rId2"/>
    <p:sldLayoutId id="2147484063" r:id="rId3"/>
    <p:sldLayoutId id="2147484064" r:id="rId4"/>
    <p:sldLayoutId id="2147484065" r:id="rId5"/>
    <p:sldLayoutId id="2147484066" r:id="rId6"/>
    <p:sldLayoutId id="2147484067" r:id="rId7"/>
    <p:sldLayoutId id="2147484068" r:id="rId8"/>
    <p:sldLayoutId id="2147484069" r:id="rId9"/>
    <p:sldLayoutId id="2147484070" r:id="rId10"/>
    <p:sldLayoutId id="2147484071" r:id="rId11"/>
    <p:sldLayoutId id="2147484072" r:id="rId12"/>
    <p:sldLayoutId id="2147484073" r:id="rId13"/>
    <p:sldLayoutId id="2147484074" r:id="rId14"/>
    <p:sldLayoutId id="2147484075" r:id="rId15"/>
    <p:sldLayoutId id="2147484076" r:id="rId16"/>
    <p:sldLayoutId id="2147484077" r:id="rId17"/>
    <p:sldLayoutId id="2147484078" r:id="rId18"/>
    <p:sldLayoutId id="2147484079" r:id="rId19"/>
    <p:sldLayoutId id="2147484080" r:id="rId20"/>
    <p:sldLayoutId id="2147484081" r:id="rId21"/>
    <p:sldLayoutId id="2147484082" r:id="rId22"/>
    <p:sldLayoutId id="2147484083" r:id="rId23"/>
    <p:sldLayoutId id="2147484084" r:id="rId24"/>
    <p:sldLayoutId id="2147484085" r:id="rId25"/>
    <p:sldLayoutId id="2147484086" r:id="rId26"/>
    <p:sldLayoutId id="2147484087" r:id="rId27"/>
    <p:sldLayoutId id="2147484088" r:id="rId28"/>
    <p:sldLayoutId id="2147484089" r:id="rId29"/>
    <p:sldLayoutId id="2147484090" r:id="rId30"/>
    <p:sldLayoutId id="2147484091" r:id="rId31"/>
    <p:sldLayoutId id="2147484092" r:id="rId32"/>
    <p:sldLayoutId id="2147484093" r:id="rId33"/>
    <p:sldLayoutId id="2147484094" r:id="rId34"/>
    <p:sldLayoutId id="2147484095" r:id="rId35"/>
  </p:sldLayoutIdLst>
  <p:hf hdr="0" dt="0"/>
  <p:txStyles>
    <p:titleStyle>
      <a:lvl1pPr algn="l" defTabSz="609585" rtl="0" eaLnBrk="1" latinLnBrk="0" hangingPunct="1">
        <a:lnSpc>
          <a:spcPct val="90000"/>
        </a:lnSpc>
        <a:spcBef>
          <a:spcPct val="0"/>
        </a:spcBef>
        <a:buNone/>
        <a:defRPr sz="3200" kern="1200">
          <a:solidFill>
            <a:schemeClr val="tx1"/>
          </a:solidFill>
          <a:latin typeface="+mj-lt"/>
          <a:ea typeface="Arial" charset="0"/>
          <a:cs typeface="Arial" charset="0"/>
        </a:defRPr>
      </a:lvl1pPr>
    </p:titleStyle>
    <p:bodyStyle>
      <a:lvl1pPr marL="0" indent="0" algn="l" defTabSz="609585" rtl="0" eaLnBrk="1" latinLnBrk="0" hangingPunct="1">
        <a:lnSpc>
          <a:spcPct val="100000"/>
        </a:lnSpc>
        <a:spcBef>
          <a:spcPts val="1467"/>
        </a:spcBef>
        <a:buFont typeface="Arial"/>
        <a:buNone/>
        <a:defRPr sz="1867" kern="1200">
          <a:solidFill>
            <a:schemeClr val="tx1"/>
          </a:solidFill>
          <a:latin typeface="+mn-lt"/>
          <a:ea typeface="Arial" charset="0"/>
          <a:cs typeface="Arial" charset="0"/>
        </a:defRPr>
      </a:lvl1pPr>
      <a:lvl2pPr marL="230712" indent="-230712" algn="l" defTabSz="609585" rtl="0" eaLnBrk="1" latinLnBrk="0" hangingPunct="1">
        <a:lnSpc>
          <a:spcPct val="100000"/>
        </a:lnSpc>
        <a:spcBef>
          <a:spcPts val="1467"/>
        </a:spcBef>
        <a:spcAft>
          <a:spcPts val="0"/>
        </a:spcAft>
        <a:buFont typeface="Arial"/>
        <a:buChar char="–"/>
        <a:defRPr sz="1867" kern="1200">
          <a:solidFill>
            <a:schemeClr val="tx1"/>
          </a:solidFill>
          <a:latin typeface="+mn-lt"/>
          <a:ea typeface="Arial" charset="0"/>
          <a:cs typeface="Arial" charset="0"/>
        </a:defRPr>
      </a:lvl2pPr>
      <a:lvl3pPr marL="529153" indent="-230712" algn="l" defTabSz="609585" rtl="0" eaLnBrk="1" latinLnBrk="0" hangingPunct="1">
        <a:lnSpc>
          <a:spcPct val="100000"/>
        </a:lnSpc>
        <a:spcBef>
          <a:spcPts val="1467"/>
        </a:spcBef>
        <a:spcAft>
          <a:spcPts val="0"/>
        </a:spcAft>
        <a:buFont typeface="Arial"/>
        <a:buChar char="•"/>
        <a:defRPr sz="1867" kern="1200">
          <a:solidFill>
            <a:schemeClr val="tx1"/>
          </a:solidFill>
          <a:latin typeface="+mn-lt"/>
          <a:ea typeface="Arial" charset="0"/>
          <a:cs typeface="Arial" charset="0"/>
        </a:defRPr>
      </a:lvl3pPr>
      <a:lvl4pPr marL="833946" indent="-224361" algn="l" defTabSz="609585" rtl="0" eaLnBrk="1" latinLnBrk="0" hangingPunct="1">
        <a:lnSpc>
          <a:spcPct val="100000"/>
        </a:lnSpc>
        <a:spcBef>
          <a:spcPts val="1467"/>
        </a:spcBef>
        <a:spcAft>
          <a:spcPts val="0"/>
        </a:spcAft>
        <a:buFont typeface="Arial"/>
        <a:buChar char="–"/>
        <a:defRPr sz="1867" kern="1200">
          <a:solidFill>
            <a:schemeClr val="tx1"/>
          </a:solidFill>
          <a:latin typeface="+mn-lt"/>
          <a:ea typeface="Arial" charset="0"/>
          <a:cs typeface="Arial" charset="0"/>
        </a:defRPr>
      </a:lvl4pPr>
      <a:lvl5pPr marL="1071007" indent="-230712" algn="l" defTabSz="609585" rtl="0" eaLnBrk="1" latinLnBrk="0" hangingPunct="1">
        <a:lnSpc>
          <a:spcPct val="100000"/>
        </a:lnSpc>
        <a:spcBef>
          <a:spcPts val="1467"/>
        </a:spcBef>
        <a:spcAft>
          <a:spcPts val="0"/>
        </a:spcAft>
        <a:buFont typeface="Arial"/>
        <a:buChar char="»"/>
        <a:defRPr sz="1867" kern="1200">
          <a:solidFill>
            <a:schemeClr val="tx1"/>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1" y="268227"/>
            <a:ext cx="5486400" cy="5988135"/>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6400800" y="256035"/>
            <a:ext cx="5486400" cy="6000327"/>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9144000" y="6435307"/>
            <a:ext cx="2743200" cy="182880"/>
          </a:xfrm>
          <a:prstGeom prst="rect">
            <a:avLst/>
          </a:prstGeom>
        </p:spPr>
        <p:txBody>
          <a:bodyPr vert="horz" lIns="0" tIns="0" rIns="0" bIns="0" rtlCol="0" anchor="ctr"/>
          <a:lstStyle>
            <a:lvl1pPr algn="r">
              <a:defRPr sz="800" baseline="0">
                <a:solidFill>
                  <a:schemeClr val="bg2"/>
                </a:solidFill>
                <a:latin typeface="+mn-lt"/>
                <a:ea typeface="IBM Plex Sans" panose="020B0503050203000203" pitchFamily="34" charset="0"/>
                <a:cs typeface="Arial" charset="0"/>
              </a:defRPr>
            </a:lvl1pPr>
          </a:lstStyle>
          <a:p>
            <a:fld id="{3FD999D4-B456-9943-89B7-30D56181CE18}" type="slidenum">
              <a:rPr lang="en-US" smtClean="0">
                <a:solidFill>
                  <a:srgbClr val="000000"/>
                </a:solidFill>
              </a:rPr>
              <a:pPr/>
              <a:t>‹#›</a:t>
            </a:fld>
            <a:endParaRPr lang="en-US" dirty="0">
              <a:solidFill>
                <a:srgbClr val="000000"/>
              </a:solidFill>
            </a:endParaRPr>
          </a:p>
        </p:txBody>
      </p:sp>
      <p:sp>
        <p:nvSpPr>
          <p:cNvPr id="9" name="Footer Placeholder 8"/>
          <p:cNvSpPr>
            <a:spLocks noGrp="1"/>
          </p:cNvSpPr>
          <p:nvPr>
            <p:ph type="ftr" sz="quarter" idx="3"/>
          </p:nvPr>
        </p:nvSpPr>
        <p:spPr>
          <a:xfrm>
            <a:off x="304799" y="6435307"/>
            <a:ext cx="8534401" cy="182880"/>
          </a:xfrm>
          <a:prstGeom prst="rect">
            <a:avLst/>
          </a:prstGeom>
        </p:spPr>
        <p:txBody>
          <a:bodyPr vert="horz" lIns="0" tIns="0" rIns="0" bIns="0" rtlCol="0" anchor="ctr"/>
          <a:lstStyle>
            <a:lvl1pPr algn="l">
              <a:defRPr sz="800" baseline="0">
                <a:solidFill>
                  <a:schemeClr val="bg2"/>
                </a:solidFill>
                <a:latin typeface="+mn-lt"/>
                <a:ea typeface="IBM Plex Sans" panose="020B0503050203000203" pitchFamily="34" charset="0"/>
                <a:cs typeface="Arial" charset="0"/>
              </a:defRPr>
            </a:lvl1pPr>
          </a:lstStyle>
          <a:p>
            <a:r>
              <a:rPr lang="en-US" dirty="0">
                <a:solidFill>
                  <a:srgbClr val="000000"/>
                </a:solidFill>
              </a:rPr>
              <a:t>Accelerate digital transformation </a:t>
            </a:r>
            <a:r>
              <a:rPr lang="en-US">
                <a:solidFill>
                  <a:srgbClr val="000000"/>
                </a:solidFill>
              </a:rPr>
              <a:t>with Cloud &amp; AI / </a:t>
            </a:r>
            <a:r>
              <a:rPr lang="en-US" dirty="0">
                <a:solidFill>
                  <a:srgbClr val="000000"/>
                </a:solidFill>
              </a:rPr>
              <a:t>July 2018 / © 2018 IBM Corporation</a:t>
            </a:r>
          </a:p>
        </p:txBody>
      </p:sp>
    </p:spTree>
    <p:extLst>
      <p:ext uri="{BB962C8B-B14F-4D97-AF65-F5344CB8AC3E}">
        <p14:creationId xmlns:p14="http://schemas.microsoft.com/office/powerpoint/2010/main" val="3003468760"/>
      </p:ext>
    </p:extLst>
  </p:cSld>
  <p:clrMap bg1="lt1" tx1="dk1" bg2="lt2" tx2="dk2" accent1="accent1" accent2="accent2" accent3="accent3" accent4="accent4" accent5="accent5" accent6="accent6" hlink="hlink" folHlink="folHlink"/>
  <p:sldLayoutIdLst>
    <p:sldLayoutId id="2147484097" r:id="rId1"/>
    <p:sldLayoutId id="2147484098" r:id="rId2"/>
    <p:sldLayoutId id="2147484099" r:id="rId3"/>
    <p:sldLayoutId id="2147484100" r:id="rId4"/>
    <p:sldLayoutId id="2147484101" r:id="rId5"/>
    <p:sldLayoutId id="2147484102" r:id="rId6"/>
    <p:sldLayoutId id="2147484103" r:id="rId7"/>
    <p:sldLayoutId id="2147484104" r:id="rId8"/>
    <p:sldLayoutId id="2147484105" r:id="rId9"/>
    <p:sldLayoutId id="2147484106" r:id="rId10"/>
    <p:sldLayoutId id="2147484107" r:id="rId11"/>
    <p:sldLayoutId id="2147484108" r:id="rId12"/>
    <p:sldLayoutId id="2147484109" r:id="rId13"/>
    <p:sldLayoutId id="2147484110" r:id="rId14"/>
    <p:sldLayoutId id="2147484111" r:id="rId15"/>
    <p:sldLayoutId id="2147484112" r:id="rId16"/>
    <p:sldLayoutId id="2147484113" r:id="rId17"/>
    <p:sldLayoutId id="2147484114" r:id="rId18"/>
    <p:sldLayoutId id="2147484115" r:id="rId19"/>
    <p:sldLayoutId id="2147484116" r:id="rId20"/>
    <p:sldLayoutId id="2147484117" r:id="rId21"/>
    <p:sldLayoutId id="2147484118" r:id="rId22"/>
    <p:sldLayoutId id="2147484119" r:id="rId23"/>
    <p:sldLayoutId id="2147484120" r:id="rId24"/>
    <p:sldLayoutId id="2147484121" r:id="rId25"/>
    <p:sldLayoutId id="2147484122" r:id="rId26"/>
    <p:sldLayoutId id="2147484123" r:id="rId27"/>
    <p:sldLayoutId id="2147484124" r:id="rId28"/>
    <p:sldLayoutId id="2147484125" r:id="rId29"/>
    <p:sldLayoutId id="2147484126" r:id="rId30"/>
    <p:sldLayoutId id="2147484127" r:id="rId31"/>
    <p:sldLayoutId id="2147484128" r:id="rId32"/>
    <p:sldLayoutId id="2147484129" r:id="rId33"/>
    <p:sldLayoutId id="2147484130" r:id="rId34"/>
    <p:sldLayoutId id="2147484131" r:id="rId35"/>
    <p:sldLayoutId id="2147484132" r:id="rId36"/>
    <p:sldLayoutId id="2147484133" r:id="rId37"/>
    <p:sldLayoutId id="2147484134" r:id="rId38"/>
    <p:sldLayoutId id="2147484135" r:id="rId39"/>
    <p:sldLayoutId id="2147484136" r:id="rId40"/>
  </p:sldLayoutIdLst>
  <p:hf hdr="0" dt="0"/>
  <p:txStyles>
    <p:titleStyle>
      <a:lvl1pPr algn="l" defTabSz="609402" rtl="0" eaLnBrk="1" latinLnBrk="0" hangingPunct="1">
        <a:lnSpc>
          <a:spcPct val="90000"/>
        </a:lnSpc>
        <a:spcBef>
          <a:spcPct val="0"/>
        </a:spcBef>
        <a:buNone/>
        <a:defRPr sz="3199" kern="1200">
          <a:solidFill>
            <a:schemeClr val="bg2"/>
          </a:solidFill>
          <a:latin typeface="+mj-lt"/>
          <a:ea typeface="IBM Plex Sans" panose="020B0503050203000203" pitchFamily="34" charset="0"/>
          <a:cs typeface="Arial" charset="0"/>
        </a:defRPr>
      </a:lvl1pPr>
    </p:titleStyle>
    <p:bodyStyle>
      <a:lvl1pPr marL="0" indent="0" algn="l" defTabSz="609402" rtl="0" eaLnBrk="1" latinLnBrk="0" hangingPunct="1">
        <a:lnSpc>
          <a:spcPct val="100000"/>
        </a:lnSpc>
        <a:spcBef>
          <a:spcPts val="1467"/>
        </a:spcBef>
        <a:buFont typeface="Arial"/>
        <a:buNone/>
        <a:defRPr sz="1866" kern="1200">
          <a:solidFill>
            <a:schemeClr val="bg2"/>
          </a:solidFill>
          <a:latin typeface="+mn-lt"/>
          <a:ea typeface="IBM Plex Sans" panose="020B0503050203000203" pitchFamily="34" charset="0"/>
          <a:cs typeface="Arial" charset="0"/>
        </a:defRPr>
      </a:lvl1pPr>
      <a:lvl2pPr marL="230643" indent="-230643" algn="l" defTabSz="609402" rtl="0" eaLnBrk="1" latinLnBrk="0" hangingPunct="1">
        <a:lnSpc>
          <a:spcPct val="100000"/>
        </a:lnSpc>
        <a:spcBef>
          <a:spcPts val="1467"/>
        </a:spcBef>
        <a:spcAft>
          <a:spcPts val="0"/>
        </a:spcAft>
        <a:buFont typeface="Arial"/>
        <a:buChar char="–"/>
        <a:defRPr sz="1866" kern="1200">
          <a:solidFill>
            <a:schemeClr val="bg2"/>
          </a:solidFill>
          <a:latin typeface="+mn-lt"/>
          <a:ea typeface="IBM Plex Sans" panose="020B0503050203000203" pitchFamily="34" charset="0"/>
          <a:cs typeface="Arial" charset="0"/>
        </a:defRPr>
      </a:lvl2pPr>
      <a:lvl3pPr marL="528994" indent="-230643" algn="l" defTabSz="609402" rtl="0" eaLnBrk="1" latinLnBrk="0" hangingPunct="1">
        <a:lnSpc>
          <a:spcPct val="100000"/>
        </a:lnSpc>
        <a:spcBef>
          <a:spcPts val="1467"/>
        </a:spcBef>
        <a:spcAft>
          <a:spcPts val="0"/>
        </a:spcAft>
        <a:buFont typeface="Arial"/>
        <a:buChar char="•"/>
        <a:defRPr sz="1866" kern="1200">
          <a:solidFill>
            <a:schemeClr val="bg2"/>
          </a:solidFill>
          <a:latin typeface="+mn-lt"/>
          <a:ea typeface="IBM Plex Sans" panose="020B0503050203000203" pitchFamily="34" charset="0"/>
          <a:cs typeface="Arial" charset="0"/>
        </a:defRPr>
      </a:lvl3pPr>
      <a:lvl4pPr marL="833696" indent="-224294" algn="l" defTabSz="609402" rtl="0" eaLnBrk="1" latinLnBrk="0" hangingPunct="1">
        <a:lnSpc>
          <a:spcPct val="100000"/>
        </a:lnSpc>
        <a:spcBef>
          <a:spcPts val="1467"/>
        </a:spcBef>
        <a:spcAft>
          <a:spcPts val="0"/>
        </a:spcAft>
        <a:buFont typeface="Arial"/>
        <a:buChar char="–"/>
        <a:defRPr sz="1866" kern="1200">
          <a:solidFill>
            <a:schemeClr val="bg2"/>
          </a:solidFill>
          <a:latin typeface="+mn-lt"/>
          <a:ea typeface="IBM Plex Sans" panose="020B0503050203000203" pitchFamily="34" charset="0"/>
          <a:cs typeface="Arial" charset="0"/>
        </a:defRPr>
      </a:lvl4pPr>
      <a:lvl5pPr marL="1070686" indent="-230643" algn="l" defTabSz="609402" rtl="0" eaLnBrk="1" latinLnBrk="0" hangingPunct="1">
        <a:lnSpc>
          <a:spcPct val="100000"/>
        </a:lnSpc>
        <a:spcBef>
          <a:spcPts val="1467"/>
        </a:spcBef>
        <a:spcAft>
          <a:spcPts val="0"/>
        </a:spcAft>
        <a:buFont typeface="Arial"/>
        <a:buChar char="»"/>
        <a:defRPr sz="1866" kern="1200">
          <a:solidFill>
            <a:schemeClr val="bg2"/>
          </a:solidFill>
          <a:latin typeface="+mn-lt"/>
          <a:ea typeface="IBM Plex Sans" panose="020B0503050203000203" pitchFamily="34" charset="0"/>
          <a:cs typeface="Arial" charset="0"/>
        </a:defRPr>
      </a:lvl5pPr>
      <a:lvl6pPr marL="3351710" indent="-304701" algn="l" defTabSz="609402" rtl="0" eaLnBrk="1" latinLnBrk="0" hangingPunct="1">
        <a:spcBef>
          <a:spcPct val="20000"/>
        </a:spcBef>
        <a:buFont typeface="Arial"/>
        <a:buChar char="•"/>
        <a:defRPr sz="2666" kern="1200">
          <a:solidFill>
            <a:schemeClr val="tx1"/>
          </a:solidFill>
          <a:latin typeface="+mn-lt"/>
          <a:ea typeface="+mn-ea"/>
          <a:cs typeface="+mn-cs"/>
        </a:defRPr>
      </a:lvl6pPr>
      <a:lvl7pPr marL="3961112" indent="-304701" algn="l" defTabSz="609402" rtl="0" eaLnBrk="1" latinLnBrk="0" hangingPunct="1">
        <a:spcBef>
          <a:spcPct val="20000"/>
        </a:spcBef>
        <a:buFont typeface="Arial"/>
        <a:buChar char="•"/>
        <a:defRPr sz="2666" kern="1200">
          <a:solidFill>
            <a:schemeClr val="tx1"/>
          </a:solidFill>
          <a:latin typeface="+mn-lt"/>
          <a:ea typeface="+mn-ea"/>
          <a:cs typeface="+mn-cs"/>
        </a:defRPr>
      </a:lvl7pPr>
      <a:lvl8pPr marL="4570514" indent="-304701" algn="l" defTabSz="609402" rtl="0" eaLnBrk="1" latinLnBrk="0" hangingPunct="1">
        <a:spcBef>
          <a:spcPct val="20000"/>
        </a:spcBef>
        <a:buFont typeface="Arial"/>
        <a:buChar char="•"/>
        <a:defRPr sz="2666" kern="1200">
          <a:solidFill>
            <a:schemeClr val="tx1"/>
          </a:solidFill>
          <a:latin typeface="+mn-lt"/>
          <a:ea typeface="+mn-ea"/>
          <a:cs typeface="+mn-cs"/>
        </a:defRPr>
      </a:lvl8pPr>
      <a:lvl9pPr marL="5179916" indent="-304701" algn="l" defTabSz="609402" rtl="0" eaLnBrk="1" latinLnBrk="0" hangingPunct="1">
        <a:spcBef>
          <a:spcPct val="20000"/>
        </a:spcBef>
        <a:buFont typeface="Arial"/>
        <a:buChar char="•"/>
        <a:defRPr sz="2666" kern="1200">
          <a:solidFill>
            <a:schemeClr val="tx1"/>
          </a:solidFill>
          <a:latin typeface="+mn-lt"/>
          <a:ea typeface="+mn-ea"/>
          <a:cs typeface="+mn-cs"/>
        </a:defRPr>
      </a:lvl9pPr>
    </p:bodyStyle>
    <p:otherStyle>
      <a:defPPr>
        <a:defRPr lang="en-US"/>
      </a:defPPr>
      <a:lvl1pPr marL="0" algn="l" defTabSz="609402" rtl="0" eaLnBrk="1" latinLnBrk="0" hangingPunct="1">
        <a:defRPr sz="2399" kern="1200">
          <a:solidFill>
            <a:schemeClr val="tx1"/>
          </a:solidFill>
          <a:latin typeface="+mn-lt"/>
          <a:ea typeface="+mn-ea"/>
          <a:cs typeface="+mn-cs"/>
        </a:defRPr>
      </a:lvl1pPr>
      <a:lvl2pPr marL="609402" algn="l" defTabSz="609402" rtl="0" eaLnBrk="1" latinLnBrk="0" hangingPunct="1">
        <a:defRPr sz="2399" kern="1200">
          <a:solidFill>
            <a:schemeClr val="tx1"/>
          </a:solidFill>
          <a:latin typeface="+mn-lt"/>
          <a:ea typeface="+mn-ea"/>
          <a:cs typeface="+mn-cs"/>
        </a:defRPr>
      </a:lvl2pPr>
      <a:lvl3pPr marL="1218804" algn="l" defTabSz="609402" rtl="0" eaLnBrk="1" latinLnBrk="0" hangingPunct="1">
        <a:defRPr sz="2399" kern="1200">
          <a:solidFill>
            <a:schemeClr val="tx1"/>
          </a:solidFill>
          <a:latin typeface="+mn-lt"/>
          <a:ea typeface="+mn-ea"/>
          <a:cs typeface="+mn-cs"/>
        </a:defRPr>
      </a:lvl3pPr>
      <a:lvl4pPr marL="1828205" algn="l" defTabSz="609402" rtl="0" eaLnBrk="1" latinLnBrk="0" hangingPunct="1">
        <a:defRPr sz="2399" kern="1200">
          <a:solidFill>
            <a:schemeClr val="tx1"/>
          </a:solidFill>
          <a:latin typeface="+mn-lt"/>
          <a:ea typeface="+mn-ea"/>
          <a:cs typeface="+mn-cs"/>
        </a:defRPr>
      </a:lvl4pPr>
      <a:lvl5pPr marL="2437607" algn="l" defTabSz="609402" rtl="0" eaLnBrk="1" latinLnBrk="0" hangingPunct="1">
        <a:defRPr sz="2399" kern="1200">
          <a:solidFill>
            <a:schemeClr val="tx1"/>
          </a:solidFill>
          <a:latin typeface="+mn-lt"/>
          <a:ea typeface="+mn-ea"/>
          <a:cs typeface="+mn-cs"/>
        </a:defRPr>
      </a:lvl5pPr>
      <a:lvl6pPr marL="3047010" algn="l" defTabSz="609402" rtl="0" eaLnBrk="1" latinLnBrk="0" hangingPunct="1">
        <a:defRPr sz="2399" kern="1200">
          <a:solidFill>
            <a:schemeClr val="tx1"/>
          </a:solidFill>
          <a:latin typeface="+mn-lt"/>
          <a:ea typeface="+mn-ea"/>
          <a:cs typeface="+mn-cs"/>
        </a:defRPr>
      </a:lvl6pPr>
      <a:lvl7pPr marL="3656412" algn="l" defTabSz="609402" rtl="0" eaLnBrk="1" latinLnBrk="0" hangingPunct="1">
        <a:defRPr sz="2399" kern="1200">
          <a:solidFill>
            <a:schemeClr val="tx1"/>
          </a:solidFill>
          <a:latin typeface="+mn-lt"/>
          <a:ea typeface="+mn-ea"/>
          <a:cs typeface="+mn-cs"/>
        </a:defRPr>
      </a:lvl7pPr>
      <a:lvl8pPr marL="4265813" algn="l" defTabSz="609402" rtl="0" eaLnBrk="1" latinLnBrk="0" hangingPunct="1">
        <a:defRPr sz="2399" kern="1200">
          <a:solidFill>
            <a:schemeClr val="tx1"/>
          </a:solidFill>
          <a:latin typeface="+mn-lt"/>
          <a:ea typeface="+mn-ea"/>
          <a:cs typeface="+mn-cs"/>
        </a:defRPr>
      </a:lvl8pPr>
      <a:lvl9pPr marL="4875215" algn="l" defTabSz="609402" rtl="0" eaLnBrk="1" latinLnBrk="0" hangingPunct="1">
        <a:defRPr sz="2399"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68225"/>
            <a:ext cx="5486400" cy="5988135"/>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3" name="Text Placeholder 2"/>
          <p:cNvSpPr>
            <a:spLocks noGrp="1"/>
          </p:cNvSpPr>
          <p:nvPr>
            <p:ph type="body" idx="1"/>
          </p:nvPr>
        </p:nvSpPr>
        <p:spPr>
          <a:xfrm>
            <a:off x="6400800" y="256033"/>
            <a:ext cx="5486400" cy="6000327"/>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9144000" y="6435307"/>
            <a:ext cx="2743200" cy="182880"/>
          </a:xfrm>
          <a:prstGeom prst="rect">
            <a:avLst/>
          </a:prstGeom>
        </p:spPr>
        <p:txBody>
          <a:bodyPr vert="horz" lIns="0" tIns="0" rIns="0" bIns="0" rtlCol="0" anchor="ctr"/>
          <a:lstStyle>
            <a:lvl1pPr algn="r">
              <a:defRPr sz="800" baseline="0">
                <a:solidFill>
                  <a:schemeClr val="bg2"/>
                </a:solidFill>
                <a:latin typeface="+mn-lt"/>
                <a:ea typeface="Arial" charset="0"/>
                <a:cs typeface="Arial" charset="0"/>
              </a:defRPr>
            </a:lvl1pPr>
          </a:lstStyle>
          <a:p>
            <a:fld id="{3FD999D4-B456-9943-89B7-30D56181CE18}" type="slidenum">
              <a:rPr lang="en-US" smtClean="0"/>
              <a:pPr/>
              <a:t>‹#›</a:t>
            </a:fld>
            <a:endParaRPr lang="en-US"/>
          </a:p>
        </p:txBody>
      </p:sp>
      <p:sp>
        <p:nvSpPr>
          <p:cNvPr id="9" name="Footer Placeholder 8"/>
          <p:cNvSpPr>
            <a:spLocks noGrp="1"/>
          </p:cNvSpPr>
          <p:nvPr>
            <p:ph type="ftr" sz="quarter" idx="3"/>
          </p:nvPr>
        </p:nvSpPr>
        <p:spPr>
          <a:xfrm>
            <a:off x="304800" y="6435307"/>
            <a:ext cx="8534400" cy="182880"/>
          </a:xfrm>
          <a:prstGeom prst="rect">
            <a:avLst/>
          </a:prstGeom>
        </p:spPr>
        <p:txBody>
          <a:bodyPr vert="horz" lIns="0" tIns="0" rIns="0" bIns="0" rtlCol="0" anchor="ctr"/>
          <a:lstStyle>
            <a:lvl1pPr algn="l">
              <a:defRPr sz="800" baseline="0">
                <a:solidFill>
                  <a:schemeClr val="bg2"/>
                </a:solidFill>
                <a:latin typeface="+mn-lt"/>
                <a:ea typeface="Arial" charset="0"/>
                <a:cs typeface="Arial" charset="0"/>
              </a:defRPr>
            </a:lvl1pPr>
          </a:lstStyle>
          <a:p>
            <a:r>
              <a:rPr lang="en-US" dirty="0"/>
              <a:t>Accelerate digital transformation </a:t>
            </a:r>
            <a:r>
              <a:rPr lang="en-US"/>
              <a:t>with Cloud &amp; AI / </a:t>
            </a:r>
            <a:r>
              <a:rPr lang="en-US" dirty="0"/>
              <a:t>July 2018 / © 2018 IBM Corporation</a:t>
            </a:r>
          </a:p>
        </p:txBody>
      </p:sp>
    </p:spTree>
    <p:extLst>
      <p:ext uri="{BB962C8B-B14F-4D97-AF65-F5344CB8AC3E}">
        <p14:creationId xmlns:p14="http://schemas.microsoft.com/office/powerpoint/2010/main" val="1060322545"/>
      </p:ext>
    </p:extLst>
  </p:cSld>
  <p:clrMap bg1="lt1" tx1="dk1" bg2="lt2" tx2="dk2" accent1="accent1" accent2="accent2" accent3="accent3" accent4="accent4" accent5="accent5" accent6="accent6" hlink="hlink" folHlink="folHlink"/>
  <p:sldLayoutIdLst>
    <p:sldLayoutId id="2147484138" r:id="rId1"/>
    <p:sldLayoutId id="2147484139" r:id="rId2"/>
    <p:sldLayoutId id="2147484140" r:id="rId3"/>
    <p:sldLayoutId id="2147484141" r:id="rId4"/>
    <p:sldLayoutId id="2147484142" r:id="rId5"/>
    <p:sldLayoutId id="2147484143" r:id="rId6"/>
    <p:sldLayoutId id="2147484144" r:id="rId7"/>
    <p:sldLayoutId id="2147484145" r:id="rId8"/>
    <p:sldLayoutId id="2147484146" r:id="rId9"/>
    <p:sldLayoutId id="2147484147" r:id="rId10"/>
    <p:sldLayoutId id="2147484148" r:id="rId11"/>
    <p:sldLayoutId id="2147484149" r:id="rId12"/>
    <p:sldLayoutId id="2147484150" r:id="rId13"/>
    <p:sldLayoutId id="2147484151" r:id="rId14"/>
    <p:sldLayoutId id="2147484152" r:id="rId15"/>
    <p:sldLayoutId id="2147484153" r:id="rId16"/>
    <p:sldLayoutId id="2147484154" r:id="rId17"/>
    <p:sldLayoutId id="2147484155" r:id="rId18"/>
    <p:sldLayoutId id="2147484156" r:id="rId19"/>
    <p:sldLayoutId id="2147484157" r:id="rId20"/>
    <p:sldLayoutId id="2147484158" r:id="rId21"/>
    <p:sldLayoutId id="2147484159" r:id="rId22"/>
    <p:sldLayoutId id="2147484160" r:id="rId23"/>
    <p:sldLayoutId id="2147484161" r:id="rId24"/>
    <p:sldLayoutId id="2147484162" r:id="rId25"/>
    <p:sldLayoutId id="2147484163" r:id="rId26"/>
    <p:sldLayoutId id="2147484164" r:id="rId27"/>
    <p:sldLayoutId id="2147484165" r:id="rId28"/>
    <p:sldLayoutId id="2147484166" r:id="rId29"/>
    <p:sldLayoutId id="2147484167" r:id="rId30"/>
    <p:sldLayoutId id="2147484168" r:id="rId31"/>
    <p:sldLayoutId id="2147484169" r:id="rId32"/>
    <p:sldLayoutId id="2147484170" r:id="rId33"/>
    <p:sldLayoutId id="2147484171" r:id="rId34"/>
    <p:sldLayoutId id="2147484172" r:id="rId35"/>
    <p:sldLayoutId id="2147484173" r:id="rId36"/>
  </p:sldLayoutIdLst>
  <p:hf hdr="0" dt="0"/>
  <p:txStyles>
    <p:titleStyle>
      <a:lvl1pPr algn="l" defTabSz="609585" rtl="0" eaLnBrk="1" latinLnBrk="0" hangingPunct="1">
        <a:lnSpc>
          <a:spcPct val="90000"/>
        </a:lnSpc>
        <a:spcBef>
          <a:spcPct val="0"/>
        </a:spcBef>
        <a:buNone/>
        <a:defRPr sz="3200" kern="1200">
          <a:solidFill>
            <a:schemeClr val="bg2"/>
          </a:solidFill>
          <a:latin typeface="+mj-lt"/>
          <a:ea typeface="Arial" charset="0"/>
          <a:cs typeface="Arial" charset="0"/>
        </a:defRPr>
      </a:lvl1pPr>
    </p:titleStyle>
    <p:bodyStyle>
      <a:lvl1pPr marL="0" indent="0" algn="l" defTabSz="609585" rtl="0" eaLnBrk="1" latinLnBrk="0" hangingPunct="1">
        <a:lnSpc>
          <a:spcPct val="100000"/>
        </a:lnSpc>
        <a:spcBef>
          <a:spcPts val="1467"/>
        </a:spcBef>
        <a:buFont typeface="Arial"/>
        <a:buNone/>
        <a:defRPr sz="1867" kern="1200">
          <a:solidFill>
            <a:schemeClr val="bg2"/>
          </a:solidFill>
          <a:latin typeface="+mn-lt"/>
          <a:ea typeface="Arial" charset="0"/>
          <a:cs typeface="Arial" charset="0"/>
        </a:defRPr>
      </a:lvl1pPr>
      <a:lvl2pPr marL="230712" indent="-230712"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Arial" charset="0"/>
          <a:cs typeface="Arial" charset="0"/>
        </a:defRPr>
      </a:lvl2pPr>
      <a:lvl3pPr marL="529153" indent="-230712"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Arial" charset="0"/>
          <a:cs typeface="Arial" charset="0"/>
        </a:defRPr>
      </a:lvl3pPr>
      <a:lvl4pPr marL="833946" indent="-224361"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Arial" charset="0"/>
          <a:cs typeface="Arial" charset="0"/>
        </a:defRPr>
      </a:lvl4pPr>
      <a:lvl5pPr marL="1071007" indent="-230712"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68225"/>
            <a:ext cx="5486400" cy="5988135"/>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6400800" y="256033"/>
            <a:ext cx="5486400" cy="6000327"/>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9144000" y="6435307"/>
            <a:ext cx="2743200" cy="182880"/>
          </a:xfrm>
          <a:prstGeom prst="rect">
            <a:avLst/>
          </a:prstGeom>
        </p:spPr>
        <p:txBody>
          <a:bodyPr vert="horz" lIns="0" tIns="0" rIns="0" bIns="0" rtlCol="0" anchor="ctr"/>
          <a:lstStyle>
            <a:lvl1pPr algn="r">
              <a:defRPr sz="800" baseline="0">
                <a:solidFill>
                  <a:schemeClr val="tx1"/>
                </a:solidFill>
                <a:latin typeface="+mn-lt"/>
                <a:ea typeface="Arial" charset="0"/>
                <a:cs typeface="Arial" charset="0"/>
              </a:defRPr>
            </a:lvl1pPr>
          </a:lstStyle>
          <a:p>
            <a:pPr defTabSz="914377"/>
            <a:fld id="{D0BE6F14-FF48-0F4F-A8AA-2E3F25371E4A}" type="slidenum">
              <a:rPr lang="en-US" smtClean="0">
                <a:solidFill>
                  <a:srgbClr val="000000"/>
                </a:solidFill>
              </a:rPr>
              <a:pPr defTabSz="914377"/>
              <a:t>‹#›</a:t>
            </a:fld>
            <a:endParaRPr lang="en-US" dirty="0">
              <a:solidFill>
                <a:srgbClr val="000000"/>
              </a:solidFill>
            </a:endParaRPr>
          </a:p>
        </p:txBody>
      </p:sp>
      <p:sp>
        <p:nvSpPr>
          <p:cNvPr id="9" name="Footer Placeholder 8"/>
          <p:cNvSpPr>
            <a:spLocks noGrp="1"/>
          </p:cNvSpPr>
          <p:nvPr>
            <p:ph type="ftr" sz="quarter" idx="3"/>
          </p:nvPr>
        </p:nvSpPr>
        <p:spPr>
          <a:xfrm>
            <a:off x="304800" y="6435307"/>
            <a:ext cx="8534400" cy="182880"/>
          </a:xfrm>
          <a:prstGeom prst="rect">
            <a:avLst/>
          </a:prstGeom>
        </p:spPr>
        <p:txBody>
          <a:bodyPr vert="horz" lIns="0" tIns="0" rIns="0" bIns="0" rtlCol="0" anchor="ctr"/>
          <a:lstStyle>
            <a:lvl1pPr algn="l">
              <a:defRPr sz="800" baseline="0">
                <a:solidFill>
                  <a:schemeClr val="tx1"/>
                </a:solidFill>
                <a:latin typeface="+mn-lt"/>
                <a:ea typeface="Arial" charset="0"/>
                <a:cs typeface="Arial" charset="0"/>
              </a:defRPr>
            </a:lvl1pPr>
          </a:lstStyle>
          <a:p>
            <a:pPr defTabSz="914377"/>
            <a:r>
              <a:rPr lang="de-DE">
                <a:solidFill>
                  <a:srgbClr val="000000"/>
                </a:solidFill>
              </a:rPr>
              <a:t>IBM Cloud / DOC ID / Month XX, 2018 / © 2018 IBM Corporation</a:t>
            </a:r>
            <a:endParaRPr lang="en-US" dirty="0">
              <a:solidFill>
                <a:srgbClr val="000000"/>
              </a:solidFill>
            </a:endParaRPr>
          </a:p>
        </p:txBody>
      </p:sp>
    </p:spTree>
    <p:extLst>
      <p:ext uri="{BB962C8B-B14F-4D97-AF65-F5344CB8AC3E}">
        <p14:creationId xmlns:p14="http://schemas.microsoft.com/office/powerpoint/2010/main" val="1840589050"/>
      </p:ext>
    </p:extLst>
  </p:cSld>
  <p:clrMap bg1="lt1" tx1="dk1" bg2="lt2" tx2="dk2" accent1="accent1" accent2="accent2" accent3="accent3" accent4="accent4" accent5="accent5" accent6="accent6" hlink="hlink" folHlink="folHlink"/>
  <p:sldLayoutIdLst>
    <p:sldLayoutId id="2147484176" r:id="rId1"/>
    <p:sldLayoutId id="2147484177" r:id="rId2"/>
    <p:sldLayoutId id="2147484178" r:id="rId3"/>
    <p:sldLayoutId id="2147484179" r:id="rId4"/>
    <p:sldLayoutId id="2147484180" r:id="rId5"/>
    <p:sldLayoutId id="2147484181" r:id="rId6"/>
    <p:sldLayoutId id="2147484182" r:id="rId7"/>
    <p:sldLayoutId id="2147484183" r:id="rId8"/>
    <p:sldLayoutId id="2147484184" r:id="rId9"/>
    <p:sldLayoutId id="2147484185" r:id="rId10"/>
    <p:sldLayoutId id="2147484186" r:id="rId11"/>
    <p:sldLayoutId id="2147484187" r:id="rId12"/>
    <p:sldLayoutId id="2147484188" r:id="rId13"/>
    <p:sldLayoutId id="2147484189" r:id="rId14"/>
    <p:sldLayoutId id="2147484190" r:id="rId15"/>
    <p:sldLayoutId id="2147484191" r:id="rId16"/>
    <p:sldLayoutId id="2147484192" r:id="rId17"/>
    <p:sldLayoutId id="2147484193" r:id="rId18"/>
    <p:sldLayoutId id="2147484194" r:id="rId19"/>
    <p:sldLayoutId id="2147484195" r:id="rId20"/>
    <p:sldLayoutId id="2147484196" r:id="rId21"/>
    <p:sldLayoutId id="2147484197" r:id="rId22"/>
    <p:sldLayoutId id="2147484198" r:id="rId23"/>
    <p:sldLayoutId id="2147484199" r:id="rId24"/>
    <p:sldLayoutId id="2147484200" r:id="rId25"/>
    <p:sldLayoutId id="2147484201" r:id="rId26"/>
    <p:sldLayoutId id="2147484202" r:id="rId27"/>
    <p:sldLayoutId id="2147484203" r:id="rId28"/>
    <p:sldLayoutId id="2147484204" r:id="rId29"/>
    <p:sldLayoutId id="2147484205" r:id="rId30"/>
    <p:sldLayoutId id="2147484206" r:id="rId31"/>
    <p:sldLayoutId id="2147484207" r:id="rId32"/>
    <p:sldLayoutId id="2147484208" r:id="rId33"/>
    <p:sldLayoutId id="2147484209" r:id="rId34"/>
    <p:sldLayoutId id="2147484210" r:id="rId35"/>
  </p:sldLayoutIdLst>
  <p:hf hdr="0" dt="0"/>
  <p:txStyles>
    <p:titleStyle>
      <a:lvl1pPr algn="l" defTabSz="609585" rtl="0" eaLnBrk="1" latinLnBrk="0" hangingPunct="1">
        <a:lnSpc>
          <a:spcPct val="90000"/>
        </a:lnSpc>
        <a:spcBef>
          <a:spcPct val="0"/>
        </a:spcBef>
        <a:buNone/>
        <a:defRPr sz="3200" kern="1200">
          <a:solidFill>
            <a:schemeClr val="tx1"/>
          </a:solidFill>
          <a:latin typeface="+mj-lt"/>
          <a:ea typeface="Arial" charset="0"/>
          <a:cs typeface="Arial" charset="0"/>
        </a:defRPr>
      </a:lvl1pPr>
    </p:titleStyle>
    <p:bodyStyle>
      <a:lvl1pPr marL="0" indent="0" algn="l" defTabSz="609585" rtl="0" eaLnBrk="1" latinLnBrk="0" hangingPunct="1">
        <a:lnSpc>
          <a:spcPct val="100000"/>
        </a:lnSpc>
        <a:spcBef>
          <a:spcPts val="1467"/>
        </a:spcBef>
        <a:buFont typeface="Arial"/>
        <a:buNone/>
        <a:defRPr sz="1867" kern="1200">
          <a:solidFill>
            <a:schemeClr val="tx1"/>
          </a:solidFill>
          <a:latin typeface="+mn-lt"/>
          <a:ea typeface="Arial" charset="0"/>
          <a:cs typeface="Arial" charset="0"/>
        </a:defRPr>
      </a:lvl1pPr>
      <a:lvl2pPr marL="230712" indent="-230712" algn="l" defTabSz="609585" rtl="0" eaLnBrk="1" latinLnBrk="0" hangingPunct="1">
        <a:lnSpc>
          <a:spcPct val="100000"/>
        </a:lnSpc>
        <a:spcBef>
          <a:spcPts val="1467"/>
        </a:spcBef>
        <a:spcAft>
          <a:spcPts val="0"/>
        </a:spcAft>
        <a:buFont typeface="Arial"/>
        <a:buChar char="–"/>
        <a:defRPr sz="1867" kern="1200">
          <a:solidFill>
            <a:schemeClr val="tx1"/>
          </a:solidFill>
          <a:latin typeface="+mn-lt"/>
          <a:ea typeface="Arial" charset="0"/>
          <a:cs typeface="Arial" charset="0"/>
        </a:defRPr>
      </a:lvl2pPr>
      <a:lvl3pPr marL="529153" indent="-230712" algn="l" defTabSz="609585" rtl="0" eaLnBrk="1" latinLnBrk="0" hangingPunct="1">
        <a:lnSpc>
          <a:spcPct val="100000"/>
        </a:lnSpc>
        <a:spcBef>
          <a:spcPts val="1467"/>
        </a:spcBef>
        <a:spcAft>
          <a:spcPts val="0"/>
        </a:spcAft>
        <a:buFont typeface="Arial"/>
        <a:buChar char="•"/>
        <a:defRPr sz="1867" kern="1200">
          <a:solidFill>
            <a:schemeClr val="tx1"/>
          </a:solidFill>
          <a:latin typeface="+mn-lt"/>
          <a:ea typeface="Arial" charset="0"/>
          <a:cs typeface="Arial" charset="0"/>
        </a:defRPr>
      </a:lvl3pPr>
      <a:lvl4pPr marL="833946" indent="-224361" algn="l" defTabSz="609585" rtl="0" eaLnBrk="1" latinLnBrk="0" hangingPunct="1">
        <a:lnSpc>
          <a:spcPct val="100000"/>
        </a:lnSpc>
        <a:spcBef>
          <a:spcPts val="1467"/>
        </a:spcBef>
        <a:spcAft>
          <a:spcPts val="0"/>
        </a:spcAft>
        <a:buFont typeface="Arial"/>
        <a:buChar char="–"/>
        <a:defRPr sz="1867" kern="1200">
          <a:solidFill>
            <a:schemeClr val="tx1"/>
          </a:solidFill>
          <a:latin typeface="+mn-lt"/>
          <a:ea typeface="Arial" charset="0"/>
          <a:cs typeface="Arial" charset="0"/>
        </a:defRPr>
      </a:lvl4pPr>
      <a:lvl5pPr marL="1071007" indent="-230712" algn="l" defTabSz="609585" rtl="0" eaLnBrk="1" latinLnBrk="0" hangingPunct="1">
        <a:lnSpc>
          <a:spcPct val="100000"/>
        </a:lnSpc>
        <a:spcBef>
          <a:spcPts val="1467"/>
        </a:spcBef>
        <a:spcAft>
          <a:spcPts val="0"/>
        </a:spcAft>
        <a:buFont typeface="Arial"/>
        <a:buChar char="»"/>
        <a:defRPr sz="1867" kern="1200">
          <a:solidFill>
            <a:schemeClr val="tx1"/>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41.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3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 Id="rId9" Type="http://schemas.openxmlformats.org/officeDocument/2006/relationships/image" Target="../media/image29.emf"/></Relationships>
</file>

<file path=ppt/slides/_rels/slide14.xml.rels><?xml version="1.0" encoding="UTF-8" standalone="yes"?>
<Relationships xmlns="http://schemas.openxmlformats.org/package/2006/relationships"><Relationship Id="rId8" Type="http://schemas.openxmlformats.org/officeDocument/2006/relationships/image" Target="../media/image35.emf"/><Relationship Id="rId13" Type="http://schemas.openxmlformats.org/officeDocument/2006/relationships/image" Target="../media/image40.png"/><Relationship Id="rId3" Type="http://schemas.openxmlformats.org/officeDocument/2006/relationships/image" Target="../media/image30.emf"/><Relationship Id="rId7" Type="http://schemas.openxmlformats.org/officeDocument/2006/relationships/image" Target="../media/image34.emf"/><Relationship Id="rId12" Type="http://schemas.openxmlformats.org/officeDocument/2006/relationships/image" Target="../media/image39.png"/><Relationship Id="rId2" Type="http://schemas.openxmlformats.org/officeDocument/2006/relationships/notesSlide" Target="../notesSlides/notesSlide14.xml"/><Relationship Id="rId1" Type="http://schemas.openxmlformats.org/officeDocument/2006/relationships/slideLayout" Target="../slideLayouts/slideLayout12.xml"/><Relationship Id="rId6" Type="http://schemas.openxmlformats.org/officeDocument/2006/relationships/image" Target="../media/image33.png"/><Relationship Id="rId11" Type="http://schemas.openxmlformats.org/officeDocument/2006/relationships/image" Target="../media/image38.png"/><Relationship Id="rId5" Type="http://schemas.openxmlformats.org/officeDocument/2006/relationships/image" Target="../media/image32.png"/><Relationship Id="rId15" Type="http://schemas.openxmlformats.org/officeDocument/2006/relationships/image" Target="../media/image22.png"/><Relationship Id="rId10" Type="http://schemas.openxmlformats.org/officeDocument/2006/relationships/image" Target="../media/image37.emf"/><Relationship Id="rId4" Type="http://schemas.openxmlformats.org/officeDocument/2006/relationships/image" Target="../media/image31.emf"/><Relationship Id="rId9" Type="http://schemas.openxmlformats.org/officeDocument/2006/relationships/image" Target="../media/image36.emf"/><Relationship Id="rId14" Type="http://schemas.openxmlformats.org/officeDocument/2006/relationships/image" Target="../media/image41.png"/></Relationships>
</file>

<file path=ppt/slides/_rels/slide1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5.xml"/><Relationship Id="rId1" Type="http://schemas.openxmlformats.org/officeDocument/2006/relationships/slideLayout" Target="../slideLayouts/slideLayout6.xml"/><Relationship Id="rId5" Type="http://schemas.openxmlformats.org/officeDocument/2006/relationships/image" Target="../media/image44.png"/><Relationship Id="rId4" Type="http://schemas.openxmlformats.org/officeDocument/2006/relationships/image" Target="../media/image43.png"/></Relationships>
</file>

<file path=ppt/slides/_rels/slide16.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xml"/><Relationship Id="rId1" Type="http://schemas.openxmlformats.org/officeDocument/2006/relationships/slideLayout" Target="../slideLayouts/slideLayout171.xml"/><Relationship Id="rId6" Type="http://schemas.openxmlformats.org/officeDocument/2006/relationships/image" Target="../media/image15.emf"/><Relationship Id="rId5" Type="http://schemas.openxmlformats.org/officeDocument/2006/relationships/image" Target="../media/image14.emf"/><Relationship Id="rId4" Type="http://schemas.openxmlformats.org/officeDocument/2006/relationships/image" Target="../media/image13.emf"/></Relationships>
</file>

<file path=ppt/slides/_rels/slide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4.xml"/><Relationship Id="rId1" Type="http://schemas.openxmlformats.org/officeDocument/2006/relationships/slideLayout" Target="../slideLayouts/slideLayout115.xm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14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1.xml"/></Relationships>
</file>

<file path=ppt/slides/_rels/slide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8.xml"/><Relationship Id="rId1" Type="http://schemas.openxmlformats.org/officeDocument/2006/relationships/slideLayout" Target="../slideLayouts/slideLayout115.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956387C-627C-4946-B257-D32EA23BD886}"/>
              </a:ext>
            </a:extLst>
          </p:cNvPr>
          <p:cNvSpPr>
            <a:spLocks noGrp="1"/>
          </p:cNvSpPr>
          <p:nvPr>
            <p:ph type="ftr" sz="quarter" idx="10"/>
          </p:nvPr>
        </p:nvSpPr>
        <p:spPr/>
        <p:txBody>
          <a:bodyPr/>
          <a:lstStyle/>
          <a:p>
            <a:r>
              <a:rPr lang="en-US" dirty="0"/>
              <a:t>Accelerate digital transformation with Cloud &amp; AI / July 2018 / © 2018 IBM Corporation</a:t>
            </a:r>
          </a:p>
        </p:txBody>
      </p:sp>
      <p:sp>
        <p:nvSpPr>
          <p:cNvPr id="3" name="Title 2">
            <a:extLst>
              <a:ext uri="{FF2B5EF4-FFF2-40B4-BE49-F238E27FC236}">
                <a16:creationId xmlns:a16="http://schemas.microsoft.com/office/drawing/2014/main" id="{F4223F77-FB23-4DDE-97C3-3FF0C1BF78D1}"/>
              </a:ext>
            </a:extLst>
          </p:cNvPr>
          <p:cNvSpPr>
            <a:spLocks noGrp="1"/>
          </p:cNvSpPr>
          <p:nvPr>
            <p:ph type="title"/>
          </p:nvPr>
        </p:nvSpPr>
        <p:spPr>
          <a:xfrm>
            <a:off x="623454" y="623455"/>
            <a:ext cx="10162310" cy="5996801"/>
          </a:xfrm>
        </p:spPr>
        <p:txBody>
          <a:bodyPr/>
          <a:lstStyle/>
          <a:p>
            <a:r>
              <a:rPr lang="en-US" sz="4400" b="1" dirty="0"/>
              <a:t>Accelerate your digital transformation with cloud and AI</a:t>
            </a:r>
          </a:p>
        </p:txBody>
      </p:sp>
    </p:spTree>
    <p:extLst>
      <p:ext uri="{BB962C8B-B14F-4D97-AF65-F5344CB8AC3E}">
        <p14:creationId xmlns:p14="http://schemas.microsoft.com/office/powerpoint/2010/main" val="18033344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D0E8B3C-6800-4658-AE91-BFA17B1416F0}"/>
              </a:ext>
            </a:extLst>
          </p:cNvPr>
          <p:cNvSpPr>
            <a:spLocks noGrp="1"/>
          </p:cNvSpPr>
          <p:nvPr>
            <p:ph type="sldNum" sz="quarter" idx="10"/>
          </p:nvPr>
        </p:nvSpPr>
        <p:spPr/>
        <p:txBody>
          <a:bodyPr/>
          <a:lstStyle/>
          <a:p>
            <a:fld id="{3FD999D4-B456-9943-89B7-30D56181CE18}" type="slidenum">
              <a:rPr lang="en-US" smtClean="0">
                <a:solidFill>
                  <a:srgbClr val="000000"/>
                </a:solidFill>
              </a:rPr>
              <a:pPr/>
              <a:t>10</a:t>
            </a:fld>
            <a:endParaRPr lang="en-US" dirty="0">
              <a:solidFill>
                <a:srgbClr val="000000"/>
              </a:solidFill>
            </a:endParaRPr>
          </a:p>
        </p:txBody>
      </p:sp>
      <p:sp>
        <p:nvSpPr>
          <p:cNvPr id="5" name="Title 1">
            <a:extLst>
              <a:ext uri="{FF2B5EF4-FFF2-40B4-BE49-F238E27FC236}">
                <a16:creationId xmlns:a16="http://schemas.microsoft.com/office/drawing/2014/main" id="{1A101AEB-83E7-418A-9C13-AD149E7F12A3}"/>
              </a:ext>
            </a:extLst>
          </p:cNvPr>
          <p:cNvSpPr>
            <a:spLocks noGrp="1"/>
          </p:cNvSpPr>
          <p:nvPr>
            <p:ph type="title"/>
          </p:nvPr>
        </p:nvSpPr>
        <p:spPr>
          <a:xfrm>
            <a:off x="304799" y="441929"/>
            <a:ext cx="5489713" cy="1918500"/>
          </a:xfrm>
        </p:spPr>
        <p:txBody>
          <a:bodyPr/>
          <a:lstStyle/>
          <a:p>
            <a:r>
              <a:rPr lang="en-US" sz="4800" dirty="0"/>
              <a:t>Data transformed into new insights for customer value</a:t>
            </a:r>
            <a:br>
              <a:rPr lang="en-US" sz="2800" dirty="0"/>
            </a:br>
            <a:br>
              <a:rPr lang="en-US" sz="2800" dirty="0"/>
            </a:br>
            <a:br>
              <a:rPr lang="en-US" sz="2800" dirty="0"/>
            </a:br>
            <a:endParaRPr lang="en-US" sz="4400" dirty="0"/>
          </a:p>
        </p:txBody>
      </p:sp>
      <p:pic>
        <p:nvPicPr>
          <p:cNvPr id="6" name="Picture 5">
            <a:extLst>
              <a:ext uri="{FF2B5EF4-FFF2-40B4-BE49-F238E27FC236}">
                <a16:creationId xmlns:a16="http://schemas.microsoft.com/office/drawing/2014/main" id="{113006D3-4C21-4B48-A7F7-1DF26F460FC9}"/>
              </a:ext>
            </a:extLst>
          </p:cNvPr>
          <p:cNvPicPr>
            <a:picLocks noChangeAspect="1"/>
          </p:cNvPicPr>
          <p:nvPr/>
        </p:nvPicPr>
        <p:blipFill>
          <a:blip r:embed="rId3"/>
          <a:stretch>
            <a:fillRect/>
          </a:stretch>
        </p:blipFill>
        <p:spPr>
          <a:xfrm>
            <a:off x="6368143" y="0"/>
            <a:ext cx="5823857" cy="6858000"/>
          </a:xfrm>
          <a:prstGeom prst="rect">
            <a:avLst/>
          </a:prstGeom>
        </p:spPr>
      </p:pic>
      <p:sp>
        <p:nvSpPr>
          <p:cNvPr id="8" name="Footer Placeholder 5">
            <a:extLst>
              <a:ext uri="{FF2B5EF4-FFF2-40B4-BE49-F238E27FC236}">
                <a16:creationId xmlns:a16="http://schemas.microsoft.com/office/drawing/2014/main" id="{11D934EE-1AE0-1341-A7E2-B9E4D4463940}"/>
              </a:ext>
            </a:extLst>
          </p:cNvPr>
          <p:cNvSpPr>
            <a:spLocks noGrp="1"/>
          </p:cNvSpPr>
          <p:nvPr>
            <p:ph type="ftr" sz="quarter" idx="11"/>
          </p:nvPr>
        </p:nvSpPr>
        <p:spPr>
          <a:xfrm>
            <a:off x="304800" y="6435307"/>
            <a:ext cx="8534400" cy="182880"/>
          </a:xfrm>
        </p:spPr>
        <p:txBody>
          <a:bodyPr/>
          <a:lstStyle/>
          <a:p>
            <a:pPr defTabSz="914377"/>
            <a:r>
              <a:rPr lang="en-US" dirty="0">
                <a:solidFill>
                  <a:srgbClr val="FFFFFF"/>
                </a:solidFill>
              </a:rPr>
              <a:t>Accelerate digital transformation </a:t>
            </a:r>
            <a:r>
              <a:rPr lang="en-US">
                <a:solidFill>
                  <a:srgbClr val="FFFFFF"/>
                </a:solidFill>
              </a:rPr>
              <a:t>with Cloud &amp; AI / </a:t>
            </a:r>
            <a:r>
              <a:rPr lang="en-US" dirty="0">
                <a:solidFill>
                  <a:srgbClr val="FFFFFF"/>
                </a:solidFill>
              </a:rPr>
              <a:t>July 2018 / © 2018 IBM Corporation</a:t>
            </a:r>
          </a:p>
        </p:txBody>
      </p:sp>
      <p:sp>
        <p:nvSpPr>
          <p:cNvPr id="2" name="TextBox 1"/>
          <p:cNvSpPr txBox="1"/>
          <p:nvPr/>
        </p:nvSpPr>
        <p:spPr>
          <a:xfrm>
            <a:off x="264567" y="2787162"/>
            <a:ext cx="5679032" cy="1451679"/>
          </a:xfrm>
          <a:prstGeom prst="rect">
            <a:avLst/>
          </a:prstGeom>
        </p:spPr>
        <p:txBody>
          <a:bodyPr/>
          <a:lstStyle>
            <a:defPPr>
              <a:defRPr lang="en-US"/>
            </a:defPPr>
            <a:lvl1pPr indent="0" defTabSz="457200">
              <a:lnSpc>
                <a:spcPct val="100000"/>
              </a:lnSpc>
              <a:spcBef>
                <a:spcPts val="1100"/>
              </a:spcBef>
              <a:buFont typeface="Arial"/>
              <a:buNone/>
              <a:defRPr sz="1400">
                <a:solidFill>
                  <a:schemeClr val="bg2"/>
                </a:solidFill>
                <a:ea typeface="Arial" charset="0"/>
                <a:cs typeface="Arial" charset="0"/>
              </a:defRPr>
            </a:lvl1pPr>
            <a:lvl2pPr marL="227013" lvl="1" indent="-227013" defTabSz="609585">
              <a:lnSpc>
                <a:spcPct val="100000"/>
              </a:lnSpc>
              <a:spcBef>
                <a:spcPts val="1467"/>
              </a:spcBef>
              <a:spcAft>
                <a:spcPts val="0"/>
              </a:spcAft>
              <a:buFont typeface="Arial" panose="020B0604020202020204" pitchFamily="34" charset="0"/>
              <a:buChar char="•"/>
              <a:defRPr sz="2600">
                <a:solidFill>
                  <a:srgbClr val="FFFFFF"/>
                </a:solidFill>
                <a:ea typeface="Arial" charset="0"/>
                <a:cs typeface="Arial" charset="0"/>
              </a:defRPr>
            </a:lvl2pPr>
            <a:lvl3pPr marL="396875" indent="-173038" defTabSz="457200">
              <a:lnSpc>
                <a:spcPct val="100000"/>
              </a:lnSpc>
              <a:spcBef>
                <a:spcPts val="1100"/>
              </a:spcBef>
              <a:spcAft>
                <a:spcPts val="0"/>
              </a:spcAft>
              <a:buFont typeface="Arial"/>
              <a:buChar char="•"/>
              <a:defRPr sz="1400">
                <a:solidFill>
                  <a:schemeClr val="bg2"/>
                </a:solidFill>
                <a:ea typeface="Arial" charset="0"/>
                <a:cs typeface="Arial" charset="0"/>
              </a:defRPr>
            </a:lvl3pPr>
            <a:lvl4pPr marL="625475" indent="-168275" defTabSz="457200">
              <a:lnSpc>
                <a:spcPct val="100000"/>
              </a:lnSpc>
              <a:spcBef>
                <a:spcPts val="1100"/>
              </a:spcBef>
              <a:spcAft>
                <a:spcPts val="0"/>
              </a:spcAft>
              <a:buFont typeface="Arial"/>
              <a:buChar char="–"/>
              <a:defRPr sz="1400">
                <a:solidFill>
                  <a:schemeClr val="bg2"/>
                </a:solidFill>
                <a:ea typeface="Arial" charset="0"/>
                <a:cs typeface="Arial" charset="0"/>
              </a:defRPr>
            </a:lvl4pPr>
            <a:lvl5pPr marL="803275" indent="-173038" defTabSz="457200">
              <a:lnSpc>
                <a:spcPct val="100000"/>
              </a:lnSpc>
              <a:spcBef>
                <a:spcPts val="1100"/>
              </a:spcBef>
              <a:spcAft>
                <a:spcPts val="0"/>
              </a:spcAft>
              <a:buFont typeface="Arial"/>
              <a:buChar char="»"/>
              <a:defRPr sz="1400">
                <a:solidFill>
                  <a:schemeClr val="bg2"/>
                </a:solidFill>
                <a:ea typeface="Arial" charset="0"/>
                <a:cs typeface="Arial" charset="0"/>
              </a:defRPr>
            </a:lvl5pPr>
            <a:lvl6pPr marL="2514600" indent="-228600" defTabSz="457200">
              <a:spcBef>
                <a:spcPct val="20000"/>
              </a:spcBef>
              <a:buFont typeface="Arial"/>
              <a:buChar char="•"/>
              <a:defRPr sz="2000"/>
            </a:lvl6pPr>
            <a:lvl7pPr marL="2971800" indent="-228600" defTabSz="457200">
              <a:spcBef>
                <a:spcPct val="20000"/>
              </a:spcBef>
              <a:buFont typeface="Arial"/>
              <a:buChar char="•"/>
              <a:defRPr sz="2000"/>
            </a:lvl7pPr>
            <a:lvl8pPr marL="3429000" indent="-228600" defTabSz="457200">
              <a:spcBef>
                <a:spcPct val="20000"/>
              </a:spcBef>
              <a:buFont typeface="Arial"/>
              <a:buChar char="•"/>
              <a:defRPr sz="2000"/>
            </a:lvl8pPr>
            <a:lvl9pPr marL="3886200" indent="-228600" defTabSz="457200">
              <a:spcBef>
                <a:spcPct val="20000"/>
              </a:spcBef>
              <a:buFont typeface="Arial"/>
              <a:buChar char="•"/>
              <a:defRPr sz="2000"/>
            </a:lvl9pPr>
          </a:lstStyle>
          <a:p>
            <a:pPr marL="236538" indent="-236538">
              <a:buFont typeface="Arial" charset="0"/>
              <a:buChar char="•"/>
            </a:pPr>
            <a:r>
              <a:rPr lang="en-US" sz="2600" dirty="0"/>
              <a:t>Make data simple &amp; accessible, regardless of where it lives</a:t>
            </a:r>
          </a:p>
          <a:p>
            <a:pPr marL="236538" indent="-236538">
              <a:buFont typeface="Arial" charset="0"/>
              <a:buChar char="•"/>
            </a:pPr>
            <a:r>
              <a:rPr lang="en-US" sz="2600" dirty="0"/>
              <a:t>Build a trusted analytics foundation </a:t>
            </a:r>
          </a:p>
          <a:p>
            <a:pPr marL="236538" indent="-236538">
              <a:buFont typeface="Arial" charset="0"/>
              <a:buChar char="•"/>
            </a:pPr>
            <a:r>
              <a:rPr lang="en-US" sz="2600" dirty="0"/>
              <a:t>Scale insights on demand</a:t>
            </a:r>
          </a:p>
          <a:p>
            <a:pPr marL="236538" indent="-236538">
              <a:buFont typeface="Arial" charset="0"/>
              <a:buChar char="•"/>
            </a:pPr>
            <a:r>
              <a:rPr lang="en-US" sz="2600" dirty="0"/>
              <a:t>Automate with ML/AI everywhere</a:t>
            </a:r>
            <a:br>
              <a:rPr lang="en-US" sz="2600" dirty="0"/>
            </a:br>
            <a:endParaRPr lang="en-US" sz="2600" dirty="0"/>
          </a:p>
        </p:txBody>
      </p:sp>
    </p:spTree>
    <p:extLst>
      <p:ext uri="{BB962C8B-B14F-4D97-AF65-F5344CB8AC3E}">
        <p14:creationId xmlns:p14="http://schemas.microsoft.com/office/powerpoint/2010/main" val="33448152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Rounded Corners 15">
            <a:extLst>
              <a:ext uri="{FF2B5EF4-FFF2-40B4-BE49-F238E27FC236}">
                <a16:creationId xmlns:a16="http://schemas.microsoft.com/office/drawing/2014/main" id="{80E143EB-F653-4D0F-8168-28E01D5F9207}"/>
              </a:ext>
            </a:extLst>
          </p:cNvPr>
          <p:cNvSpPr/>
          <p:nvPr/>
        </p:nvSpPr>
        <p:spPr>
          <a:xfrm>
            <a:off x="304800" y="1744718"/>
            <a:ext cx="11698014" cy="4130566"/>
          </a:xfrm>
          <a:prstGeom prst="roundRect">
            <a:avLst>
              <a:gd name="adj" fmla="val 48688"/>
            </a:avLst>
          </a:prstGeom>
          <a:solidFill>
            <a:srgbClr val="002D71">
              <a:alpha val="70000"/>
            </a:srgbClr>
          </a:solidFill>
        </p:spPr>
        <p:txBody>
          <a:bodyPr wrap="square" lIns="0" tIns="0" rIns="0" bIns="0" rtlCol="0" anchor="ctr">
            <a:noAutofit/>
          </a:bodyPr>
          <a:lstStyle/>
          <a:p>
            <a:pPr algn="ctr"/>
            <a:endParaRPr lang="en-US" sz="1200" dirty="0" err="1">
              <a:solidFill>
                <a:srgbClr val="FFFFFF"/>
              </a:solidFill>
              <a:latin typeface="Arial"/>
              <a:cs typeface="Arial"/>
            </a:endParaRPr>
          </a:p>
        </p:txBody>
      </p:sp>
      <p:sp>
        <p:nvSpPr>
          <p:cNvPr id="3" name="Footer Placeholder 2"/>
          <p:cNvSpPr>
            <a:spLocks noGrp="1"/>
          </p:cNvSpPr>
          <p:nvPr>
            <p:ph type="ftr" sz="quarter" idx="11"/>
          </p:nvPr>
        </p:nvSpPr>
        <p:spPr/>
        <p:txBody>
          <a:bodyPr/>
          <a:lstStyle/>
          <a:p>
            <a:pPr marL="0" marR="0" lvl="0" indent="0" algn="l" defTabSz="914103"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dirty="0">
                <a:ln>
                  <a:noFill/>
                </a:ln>
                <a:solidFill>
                  <a:srgbClr val="FFFFFF"/>
                </a:solidFill>
                <a:effectLst/>
                <a:uLnTx/>
                <a:uFillTx/>
                <a:latin typeface="IBM Plex Sans"/>
                <a:cs typeface="Arial" charset="0"/>
              </a:rPr>
              <a:t>IBM Cloud / DOC ID / July 2018 / © 2018 IBM Corporation</a:t>
            </a:r>
            <a:endParaRPr kumimoji="0" lang="en-US" sz="800" b="0" i="0" u="none" strike="noStrike" kern="1200" cap="none" spc="0" normalizeH="0" baseline="0" noProof="0" dirty="0">
              <a:ln>
                <a:noFill/>
              </a:ln>
              <a:solidFill>
                <a:srgbClr val="FFFFFF"/>
              </a:solidFill>
              <a:effectLst/>
              <a:uLnTx/>
              <a:uFillTx/>
              <a:latin typeface="IBM Plex Sans"/>
              <a:cs typeface="Arial" charset="0"/>
            </a:endParaRPr>
          </a:p>
        </p:txBody>
      </p:sp>
      <p:sp>
        <p:nvSpPr>
          <p:cNvPr id="5" name="Footer Placeholder 6">
            <a:extLst>
              <a:ext uri="{FF2B5EF4-FFF2-40B4-BE49-F238E27FC236}">
                <a16:creationId xmlns:a16="http://schemas.microsoft.com/office/drawing/2014/main" id="{0AD69B3B-90DE-4038-8C3C-AA7CAA8EF5E6}"/>
              </a:ext>
            </a:extLst>
          </p:cNvPr>
          <p:cNvSpPr txBox="1">
            <a:spLocks/>
          </p:cNvSpPr>
          <p:nvPr/>
        </p:nvSpPr>
        <p:spPr>
          <a:xfrm>
            <a:off x="306308" y="6434524"/>
            <a:ext cx="8532178" cy="182832"/>
          </a:xfrm>
          <a:prstGeom prst="rect">
            <a:avLst/>
          </a:prstGeom>
        </p:spPr>
        <p:txBody>
          <a:bodyPr vert="horz" lIns="0" tIns="0" rIns="0" bIns="0" rtlCol="0" anchor="ctr"/>
          <a:lstStyle>
            <a:defPPr>
              <a:defRPr lang="en-US"/>
            </a:defPPr>
            <a:lvl1pPr marL="0" algn="l" defTabSz="685800" rtl="0" eaLnBrk="1" latinLnBrk="0" hangingPunct="1">
              <a:defRPr sz="600" kern="1200" baseline="0">
                <a:solidFill>
                  <a:schemeClr val="bg2"/>
                </a:solidFill>
                <a:latin typeface="+mn-lt"/>
                <a:ea typeface="Arial" charset="0"/>
                <a:cs typeface="Arial"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algn="l" defTabSz="914103"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dirty="0">
                <a:ln>
                  <a:noFill/>
                </a:ln>
                <a:solidFill>
                  <a:srgbClr val="000000"/>
                </a:solidFill>
                <a:effectLst/>
                <a:uLnTx/>
                <a:uFillTx/>
                <a:latin typeface="IBM Plex Sans"/>
                <a:cs typeface="Arial" charset="0"/>
              </a:rPr>
              <a:t>Accelerate digital transformation </a:t>
            </a:r>
            <a:r>
              <a:rPr kumimoji="0" lang="de-DE" sz="800" b="0" i="0" u="none" strike="noStrike" kern="1200" cap="none" spc="0" normalizeH="0" baseline="0" noProof="0">
                <a:ln>
                  <a:noFill/>
                </a:ln>
                <a:solidFill>
                  <a:srgbClr val="000000"/>
                </a:solidFill>
                <a:effectLst/>
                <a:uLnTx/>
                <a:uFillTx/>
                <a:latin typeface="IBM Plex Sans"/>
                <a:cs typeface="Arial" charset="0"/>
              </a:rPr>
              <a:t>with Cloud &amp; AI / </a:t>
            </a:r>
            <a:r>
              <a:rPr kumimoji="0" lang="de-DE" sz="800" b="0" i="0" u="none" strike="noStrike" kern="1200" cap="none" spc="0" normalizeH="0" baseline="0" noProof="0" dirty="0">
                <a:ln>
                  <a:noFill/>
                </a:ln>
                <a:solidFill>
                  <a:srgbClr val="000000"/>
                </a:solidFill>
                <a:effectLst/>
                <a:uLnTx/>
                <a:uFillTx/>
                <a:latin typeface="IBM Plex Sans"/>
                <a:cs typeface="Arial" charset="0"/>
              </a:rPr>
              <a:t>July 2018 / © 2018 IBM Corporation</a:t>
            </a:r>
            <a:endParaRPr kumimoji="0" lang="en-US" sz="800" b="0" i="0" u="none" strike="noStrike" kern="1200" cap="none" spc="0" normalizeH="0" baseline="0" noProof="0" dirty="0">
              <a:ln>
                <a:noFill/>
              </a:ln>
              <a:solidFill>
                <a:srgbClr val="000000"/>
              </a:solidFill>
              <a:effectLst/>
              <a:uLnTx/>
              <a:uFillTx/>
              <a:latin typeface="IBM Plex Sans"/>
              <a:cs typeface="Arial" charset="0"/>
            </a:endParaRPr>
          </a:p>
        </p:txBody>
      </p:sp>
      <p:sp>
        <p:nvSpPr>
          <p:cNvPr id="7" name="Text Placeholder 19">
            <a:extLst>
              <a:ext uri="{FF2B5EF4-FFF2-40B4-BE49-F238E27FC236}">
                <a16:creationId xmlns:a16="http://schemas.microsoft.com/office/drawing/2014/main" id="{43DCE27C-0500-45D1-8FC4-F6673577D6B6}"/>
              </a:ext>
            </a:extLst>
          </p:cNvPr>
          <p:cNvSpPr txBox="1">
            <a:spLocks/>
          </p:cNvSpPr>
          <p:nvPr/>
        </p:nvSpPr>
        <p:spPr>
          <a:xfrm>
            <a:off x="6341131" y="2461786"/>
            <a:ext cx="4852527" cy="3069294"/>
          </a:xfrm>
          <a:prstGeom prst="rect">
            <a:avLst/>
          </a:prstGeom>
        </p:spPr>
        <p:txBody>
          <a:bodyPr/>
          <a:lstStyle>
            <a:lvl1pPr marL="0" indent="0" algn="l" defTabSz="457200" rtl="0" eaLnBrk="1" latinLnBrk="0" hangingPunct="1">
              <a:lnSpc>
                <a:spcPct val="100000"/>
              </a:lnSpc>
              <a:spcBef>
                <a:spcPts val="1100"/>
              </a:spcBef>
              <a:buFont typeface="Arial"/>
              <a:buNone/>
              <a:defRPr sz="1400" kern="1200">
                <a:solidFill>
                  <a:schemeClr val="bg2"/>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6075" lvl="1" indent="-346075" defTabSz="609402">
              <a:spcBef>
                <a:spcPts val="1467"/>
              </a:spcBef>
              <a:buFont typeface="Arial" panose="020B0604020202020204" pitchFamily="34" charset="0"/>
              <a:buChar char="•"/>
              <a:defRPr/>
            </a:pPr>
            <a:r>
              <a:rPr kumimoji="0" lang="en-US" sz="3600" b="0" i="0" u="none" strike="noStrike" kern="1200" cap="none" spc="0" normalizeH="0" baseline="0" noProof="0" dirty="0">
                <a:ln>
                  <a:noFill/>
                </a:ln>
                <a:solidFill>
                  <a:srgbClr val="FFFFFF"/>
                </a:solidFill>
                <a:effectLst/>
                <a:uLnTx/>
                <a:uFillTx/>
                <a:latin typeface="IBM Plex Sans"/>
                <a:cs typeface="Arial" charset="0"/>
              </a:rPr>
              <a:t>Built for all of your applications</a:t>
            </a:r>
          </a:p>
          <a:p>
            <a:pPr marL="346075" lvl="1" indent="-346075" defTabSz="609402">
              <a:spcBef>
                <a:spcPts val="1467"/>
              </a:spcBef>
              <a:buFont typeface="Arial" panose="020B0604020202020204" pitchFamily="34" charset="0"/>
              <a:buChar char="•"/>
              <a:defRPr/>
            </a:pPr>
            <a:r>
              <a:rPr kumimoji="0" lang="en-US" sz="3600" b="0" i="0" u="none" strike="noStrike" kern="1200" cap="none" spc="0" normalizeH="0" baseline="0" noProof="0" dirty="0">
                <a:ln>
                  <a:noFill/>
                </a:ln>
                <a:solidFill>
                  <a:srgbClr val="FFFFFF"/>
                </a:solidFill>
                <a:effectLst/>
                <a:uLnTx/>
                <a:uFillTx/>
                <a:latin typeface="IBM Plex Sans"/>
                <a:cs typeface="Arial" charset="0"/>
              </a:rPr>
              <a:t>AI ready</a:t>
            </a:r>
          </a:p>
          <a:p>
            <a:pPr marL="346075" lvl="1" indent="-346075" defTabSz="609402">
              <a:spcBef>
                <a:spcPts val="1467"/>
              </a:spcBef>
              <a:buFont typeface="Arial" panose="020B0604020202020204" pitchFamily="34" charset="0"/>
              <a:buChar char="•"/>
              <a:defRPr/>
            </a:pPr>
            <a:r>
              <a:rPr kumimoji="0" lang="en-US" sz="3600" b="0" i="0" u="none" strike="noStrike" kern="1200" cap="none" spc="0" normalizeH="0" baseline="0" noProof="0" dirty="0">
                <a:ln>
                  <a:noFill/>
                </a:ln>
                <a:solidFill>
                  <a:srgbClr val="FFFFFF"/>
                </a:solidFill>
                <a:effectLst/>
                <a:uLnTx/>
                <a:uFillTx/>
                <a:latin typeface="IBM Plex Sans"/>
                <a:cs typeface="Arial" charset="0"/>
              </a:rPr>
              <a:t>Secure to the core</a:t>
            </a:r>
          </a:p>
          <a:p>
            <a:pPr lvl="1" defTabSz="609402">
              <a:spcBef>
                <a:spcPts val="1467"/>
              </a:spcBef>
              <a:buFont typeface="Arial" panose="020B0604020202020204" pitchFamily="34" charset="0"/>
              <a:buChar char="•"/>
              <a:defRPr/>
            </a:pPr>
            <a:endParaRPr kumimoji="0" lang="en-US" sz="3199" b="0" i="0" u="none" strike="noStrike" kern="1200" cap="none" spc="0" normalizeH="0" baseline="0" noProof="0" dirty="0">
              <a:ln>
                <a:noFill/>
              </a:ln>
              <a:solidFill>
                <a:srgbClr val="FFFFFF"/>
              </a:solidFill>
              <a:effectLst/>
              <a:uLnTx/>
              <a:uFillTx/>
              <a:latin typeface="IBM Plex Sans"/>
              <a:cs typeface="Arial" charset="0"/>
            </a:endParaRPr>
          </a:p>
        </p:txBody>
      </p:sp>
      <p:sp>
        <p:nvSpPr>
          <p:cNvPr id="13" name="Title 1">
            <a:extLst>
              <a:ext uri="{FF2B5EF4-FFF2-40B4-BE49-F238E27FC236}">
                <a16:creationId xmlns:a16="http://schemas.microsoft.com/office/drawing/2014/main" id="{CFA68EA4-107B-47CF-B338-6BA26A0538B1}"/>
              </a:ext>
            </a:extLst>
          </p:cNvPr>
          <p:cNvSpPr txBox="1">
            <a:spLocks/>
          </p:cNvSpPr>
          <p:nvPr/>
        </p:nvSpPr>
        <p:spPr>
          <a:xfrm>
            <a:off x="2482461" y="5225457"/>
            <a:ext cx="2089539" cy="443083"/>
          </a:xfrm>
          <a:prstGeom prst="rect">
            <a:avLst/>
          </a:prstGeom>
        </p:spPr>
        <p:txBody>
          <a:bodyPr vert="horz" wrap="square" lIns="0" tIns="0" rIns="0" bIns="0" rtlCol="0" anchor="t" anchorCtr="0">
            <a:spAutoFit/>
          </a:bodyPr>
          <a:lstStyle>
            <a:lvl1pPr algn="l" defTabSz="457200" rtl="0" eaLnBrk="1" latinLnBrk="0" hangingPunct="1">
              <a:lnSpc>
                <a:spcPct val="90000"/>
              </a:lnSpc>
              <a:spcBef>
                <a:spcPct val="0"/>
              </a:spcBef>
              <a:buNone/>
              <a:defRPr sz="3200" kern="1200">
                <a:solidFill>
                  <a:schemeClr val="bg2"/>
                </a:solidFill>
                <a:latin typeface="+mj-lt"/>
                <a:ea typeface="Arial" charset="0"/>
                <a:cs typeface="Arial" charset="0"/>
              </a:defRPr>
            </a:lvl1pPr>
          </a:lstStyle>
          <a:p>
            <a:pPr marL="0" marR="0" lvl="0" indent="0" algn="l" defTabSz="609402" rtl="0" eaLnBrk="1" fontAlgn="auto" latinLnBrk="0" hangingPunct="1">
              <a:lnSpc>
                <a:spcPct val="90000"/>
              </a:lnSpc>
              <a:spcBef>
                <a:spcPct val="0"/>
              </a:spcBef>
              <a:spcAft>
                <a:spcPts val="0"/>
              </a:spcAft>
              <a:buClrTx/>
              <a:buSzTx/>
              <a:buFontTx/>
              <a:buNone/>
              <a:tabLst/>
              <a:defRPr/>
            </a:pPr>
            <a:r>
              <a:rPr kumimoji="0" lang="en-US" sz="3199" b="1" i="0" u="none" strike="noStrike" kern="1200" cap="none" spc="0" normalizeH="0" baseline="0" noProof="0" dirty="0">
                <a:ln>
                  <a:noFill/>
                </a:ln>
                <a:effectLst/>
                <a:uLnTx/>
                <a:uFillTx/>
                <a:latin typeface="IBM Plex Sans"/>
                <a:cs typeface="Arial" charset="0"/>
              </a:rPr>
              <a:t>IBM </a:t>
            </a:r>
            <a:r>
              <a:rPr kumimoji="0" lang="en-US" sz="3199" b="0" i="0" u="none" strike="noStrike" kern="1200" cap="none" spc="0" normalizeH="0" baseline="0" noProof="0" dirty="0">
                <a:ln>
                  <a:noFill/>
                </a:ln>
                <a:effectLst/>
                <a:uLnTx/>
                <a:uFillTx/>
                <a:latin typeface="IBM Plex Sans"/>
                <a:cs typeface="Arial" charset="0"/>
              </a:rPr>
              <a:t>Cloud</a:t>
            </a:r>
          </a:p>
        </p:txBody>
      </p:sp>
      <p:pic>
        <p:nvPicPr>
          <p:cNvPr id="18" name="Picture 17">
            <a:extLst>
              <a:ext uri="{FF2B5EF4-FFF2-40B4-BE49-F238E27FC236}">
                <a16:creationId xmlns:a16="http://schemas.microsoft.com/office/drawing/2014/main" id="{5BA0D959-6813-4CDE-A455-F68363D53301}"/>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l="17856" t="19499" r="12094" b="20005"/>
          <a:stretch/>
        </p:blipFill>
        <p:spPr>
          <a:xfrm>
            <a:off x="1344156" y="1584479"/>
            <a:ext cx="4506715" cy="3793477"/>
          </a:xfrm>
          <a:prstGeom prst="rect">
            <a:avLst/>
          </a:prstGeom>
        </p:spPr>
      </p:pic>
      <p:sp>
        <p:nvSpPr>
          <p:cNvPr id="15" name="Title 5">
            <a:extLst>
              <a:ext uri="{FF2B5EF4-FFF2-40B4-BE49-F238E27FC236}">
                <a16:creationId xmlns:a16="http://schemas.microsoft.com/office/drawing/2014/main" id="{14050DFF-E03F-4C44-B8AD-6394AF484BA1}"/>
              </a:ext>
            </a:extLst>
          </p:cNvPr>
          <p:cNvSpPr txBox="1">
            <a:spLocks/>
          </p:cNvSpPr>
          <p:nvPr/>
        </p:nvSpPr>
        <p:spPr>
          <a:xfrm>
            <a:off x="584231" y="299398"/>
            <a:ext cx="11074370" cy="1499520"/>
          </a:xfrm>
          <a:prstGeom prst="rect">
            <a:avLst/>
          </a:prstGeom>
        </p:spPr>
        <p:txBody>
          <a:bodyPr vert="horz" lIns="0" tIns="0" rIns="0" bIns="0" rtlCol="0" anchor="t" anchorCtr="0">
            <a:noAutofit/>
          </a:bodyPr>
          <a:lstStyle>
            <a:lvl1pPr algn="l" defTabSz="609585" rtl="0" eaLnBrk="1" latinLnBrk="0" hangingPunct="1">
              <a:lnSpc>
                <a:spcPct val="90000"/>
              </a:lnSpc>
              <a:spcBef>
                <a:spcPct val="0"/>
              </a:spcBef>
              <a:buNone/>
              <a:defRPr sz="3200" kern="1200">
                <a:solidFill>
                  <a:schemeClr val="bg2"/>
                </a:solidFill>
                <a:latin typeface="+mj-lt"/>
                <a:ea typeface="IBM Plex Sans" panose="020B0503050203000203" pitchFamily="34" charset="0"/>
                <a:cs typeface="Arial" charset="0"/>
              </a:defRPr>
            </a:lvl1pPr>
          </a:lstStyle>
          <a:p>
            <a:r>
              <a:rPr lang="en-US" sz="4800" b="1" dirty="0"/>
              <a:t>Trusted as a faster, more secure journey to cloud and AI </a:t>
            </a:r>
            <a:endParaRPr lang="en-US" b="1" dirty="0"/>
          </a:p>
        </p:txBody>
      </p:sp>
    </p:spTree>
    <p:extLst>
      <p:ext uri="{BB962C8B-B14F-4D97-AF65-F5344CB8AC3E}">
        <p14:creationId xmlns:p14="http://schemas.microsoft.com/office/powerpoint/2010/main" val="32271576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Footer Placeholder 5">
            <a:extLst>
              <a:ext uri="{FF2B5EF4-FFF2-40B4-BE49-F238E27FC236}">
                <a16:creationId xmlns:a16="http://schemas.microsoft.com/office/drawing/2014/main" id="{11D934EE-1AE0-1341-A7E2-B9E4D4463940}"/>
              </a:ext>
            </a:extLst>
          </p:cNvPr>
          <p:cNvSpPr>
            <a:spLocks noGrp="1"/>
          </p:cNvSpPr>
          <p:nvPr>
            <p:ph type="ftr" sz="quarter" idx="11"/>
          </p:nvPr>
        </p:nvSpPr>
        <p:spPr>
          <a:xfrm>
            <a:off x="304800" y="6435307"/>
            <a:ext cx="8534400" cy="182880"/>
          </a:xfrm>
        </p:spPr>
        <p:txBody>
          <a:bodyPr/>
          <a:lstStyle/>
          <a:p>
            <a:pPr defTabSz="914377"/>
            <a:r>
              <a:rPr lang="en-US" dirty="0">
                <a:solidFill>
                  <a:srgbClr val="FFFFFF"/>
                </a:solidFill>
              </a:rPr>
              <a:t>Accelerate digital transformation </a:t>
            </a:r>
            <a:r>
              <a:rPr lang="en-US">
                <a:solidFill>
                  <a:srgbClr val="FFFFFF"/>
                </a:solidFill>
              </a:rPr>
              <a:t>with Cloud &amp; AI / </a:t>
            </a:r>
            <a:r>
              <a:rPr lang="en-US" dirty="0">
                <a:solidFill>
                  <a:srgbClr val="FFFFFF"/>
                </a:solidFill>
              </a:rPr>
              <a:t>July 2018 / © 2018 IBM Corporation</a:t>
            </a:r>
          </a:p>
        </p:txBody>
      </p:sp>
      <p:sp>
        <p:nvSpPr>
          <p:cNvPr id="55" name="Title 5">
            <a:extLst>
              <a:ext uri="{FF2B5EF4-FFF2-40B4-BE49-F238E27FC236}">
                <a16:creationId xmlns:a16="http://schemas.microsoft.com/office/drawing/2014/main" id="{2FF7065C-6FFE-40B5-A8F4-DD0A5410BDA2}"/>
              </a:ext>
            </a:extLst>
          </p:cNvPr>
          <p:cNvSpPr>
            <a:spLocks noGrp="1"/>
          </p:cNvSpPr>
          <p:nvPr>
            <p:ph type="title" idx="4294967295"/>
          </p:nvPr>
        </p:nvSpPr>
        <p:spPr>
          <a:xfrm>
            <a:off x="394111" y="85050"/>
            <a:ext cx="11315700" cy="1038225"/>
          </a:xfrm>
        </p:spPr>
        <p:txBody>
          <a:bodyPr/>
          <a:lstStyle/>
          <a:p>
            <a:r>
              <a:rPr lang="en-US" sz="4000" b="1" dirty="0"/>
              <a:t>An open and flexible architecture accelerates your journey </a:t>
            </a:r>
          </a:p>
        </p:txBody>
      </p:sp>
      <p:grpSp>
        <p:nvGrpSpPr>
          <p:cNvPr id="47" name="Group 46"/>
          <p:cNvGrpSpPr/>
          <p:nvPr/>
        </p:nvGrpSpPr>
        <p:grpSpPr>
          <a:xfrm>
            <a:off x="460211" y="1916446"/>
            <a:ext cx="3505691" cy="3555645"/>
            <a:chOff x="3958308" y="2090035"/>
            <a:chExt cx="4066128" cy="4001152"/>
          </a:xfrm>
        </p:grpSpPr>
        <p:pic>
          <p:nvPicPr>
            <p:cNvPr id="49" name="Picture 48">
              <a:extLst>
                <a:ext uri="{FF2B5EF4-FFF2-40B4-BE49-F238E27FC236}">
                  <a16:creationId xmlns:a16="http://schemas.microsoft.com/office/drawing/2014/main" id="{BE4B634C-4302-4853-8885-B247383D9E18}"/>
                </a:ext>
              </a:extLst>
            </p:cNvPr>
            <p:cNvPicPr>
              <a:picLocks noChangeAspect="1"/>
            </p:cNvPicPr>
            <p:nvPr/>
          </p:nvPicPr>
          <p:blipFill rotWithShape="1">
            <a:blip r:embed="rId3"/>
            <a:srcRect l="15139" t="6083" r="44226" b="22172"/>
            <a:stretch/>
          </p:blipFill>
          <p:spPr>
            <a:xfrm>
              <a:off x="3958308" y="2090035"/>
              <a:ext cx="4066128" cy="3171100"/>
            </a:xfrm>
            <a:prstGeom prst="rect">
              <a:avLst/>
            </a:prstGeom>
          </p:spPr>
        </p:pic>
        <p:sp>
          <p:nvSpPr>
            <p:cNvPr id="52" name="TextBox 51">
              <a:extLst>
                <a:ext uri="{FF2B5EF4-FFF2-40B4-BE49-F238E27FC236}">
                  <a16:creationId xmlns:a16="http://schemas.microsoft.com/office/drawing/2014/main" id="{776E4AEF-C468-4213-BCE5-D5433583B121}"/>
                </a:ext>
              </a:extLst>
            </p:cNvPr>
            <p:cNvSpPr txBox="1"/>
            <p:nvPr/>
          </p:nvSpPr>
          <p:spPr>
            <a:xfrm>
              <a:off x="4697215" y="5433142"/>
              <a:ext cx="2588313" cy="658045"/>
            </a:xfrm>
            <a:prstGeom prst="rect">
              <a:avLst/>
            </a:prstGeom>
            <a:noFill/>
          </p:spPr>
          <p:txBody>
            <a:bodyPr wrap="square" rtlCol="0">
              <a:spAutoFit/>
            </a:bodyPr>
            <a:lstStyle/>
            <a:p>
              <a:r>
                <a:rPr lang="en-US" sz="3200" dirty="0">
                  <a:solidFill>
                    <a:schemeClr val="bg2"/>
                  </a:solidFill>
                </a:rPr>
                <a:t>IBM </a:t>
              </a:r>
              <a:r>
                <a:rPr lang="en-US" sz="3200" b="1" dirty="0">
                  <a:solidFill>
                    <a:schemeClr val="bg2"/>
                  </a:solidFill>
                </a:rPr>
                <a:t>Cloud</a:t>
              </a:r>
            </a:p>
          </p:txBody>
        </p:sp>
      </p:grpSp>
      <p:grpSp>
        <p:nvGrpSpPr>
          <p:cNvPr id="15" name="Group 14">
            <a:extLst>
              <a:ext uri="{FF2B5EF4-FFF2-40B4-BE49-F238E27FC236}">
                <a16:creationId xmlns:a16="http://schemas.microsoft.com/office/drawing/2014/main" id="{B61BB566-CB42-4829-8C2B-2FFACDC7B72A}"/>
              </a:ext>
            </a:extLst>
          </p:cNvPr>
          <p:cNvGrpSpPr/>
          <p:nvPr/>
        </p:nvGrpSpPr>
        <p:grpSpPr>
          <a:xfrm>
            <a:off x="5068312" y="4117070"/>
            <a:ext cx="6270974" cy="2039548"/>
            <a:chOff x="2978128" y="2703687"/>
            <a:chExt cx="6670368" cy="2194667"/>
          </a:xfrm>
        </p:grpSpPr>
        <p:pic>
          <p:nvPicPr>
            <p:cNvPr id="16" name="Picture 15">
              <a:extLst>
                <a:ext uri="{FF2B5EF4-FFF2-40B4-BE49-F238E27FC236}">
                  <a16:creationId xmlns:a16="http://schemas.microsoft.com/office/drawing/2014/main" id="{5253AFB0-ED55-47B9-80C4-7CA01EBC05FE}"/>
                </a:ext>
              </a:extLst>
            </p:cNvPr>
            <p:cNvPicPr>
              <a:picLocks noChangeAspect="1"/>
            </p:cNvPicPr>
            <p:nvPr/>
          </p:nvPicPr>
          <p:blipFill>
            <a:blip r:embed="rId4"/>
            <a:stretch>
              <a:fillRect/>
            </a:stretch>
          </p:blipFill>
          <p:spPr>
            <a:xfrm>
              <a:off x="2978128" y="2703687"/>
              <a:ext cx="6235744" cy="2194667"/>
            </a:xfrm>
            <a:prstGeom prst="rect">
              <a:avLst/>
            </a:prstGeom>
          </p:spPr>
        </p:pic>
        <p:sp>
          <p:nvSpPr>
            <p:cNvPr id="17" name="TextBox 16">
              <a:extLst>
                <a:ext uri="{FF2B5EF4-FFF2-40B4-BE49-F238E27FC236}">
                  <a16:creationId xmlns:a16="http://schemas.microsoft.com/office/drawing/2014/main" id="{B563BCC5-48DC-4AFA-A676-51BEAB10A384}"/>
                </a:ext>
              </a:extLst>
            </p:cNvPr>
            <p:cNvSpPr txBox="1"/>
            <p:nvPr/>
          </p:nvSpPr>
          <p:spPr>
            <a:xfrm>
              <a:off x="3126917" y="3278522"/>
              <a:ext cx="5722794" cy="338554"/>
            </a:xfrm>
            <a:prstGeom prst="rect">
              <a:avLst/>
            </a:prstGeom>
            <a:noFill/>
          </p:spPr>
          <p:txBody>
            <a:bodyPr wrap="square" rtlCol="0">
              <a:spAutoFit/>
            </a:bodyPr>
            <a:lstStyle/>
            <a:p>
              <a:r>
                <a:rPr lang="en-US" sz="1400" dirty="0">
                  <a:solidFill>
                    <a:schemeClr val="bg2"/>
                  </a:solidFill>
                </a:rPr>
                <a:t>Data / AI 		       </a:t>
              </a:r>
              <a:r>
                <a:rPr lang="en-US" sz="1400" i="1" dirty="0">
                  <a:solidFill>
                    <a:schemeClr val="bg2"/>
                  </a:solidFill>
                </a:rPr>
                <a:t>Unified data governance &amp; AI.</a:t>
              </a:r>
            </a:p>
          </p:txBody>
        </p:sp>
        <p:sp>
          <p:nvSpPr>
            <p:cNvPr id="18" name="TextBox 17">
              <a:extLst>
                <a:ext uri="{FF2B5EF4-FFF2-40B4-BE49-F238E27FC236}">
                  <a16:creationId xmlns:a16="http://schemas.microsoft.com/office/drawing/2014/main" id="{F6FF5BC4-75D9-4E39-8288-803775AC882A}"/>
                </a:ext>
              </a:extLst>
            </p:cNvPr>
            <p:cNvSpPr txBox="1"/>
            <p:nvPr/>
          </p:nvSpPr>
          <p:spPr>
            <a:xfrm>
              <a:off x="3126917" y="2772176"/>
              <a:ext cx="5722794" cy="338554"/>
            </a:xfrm>
            <a:prstGeom prst="rect">
              <a:avLst/>
            </a:prstGeom>
            <a:noFill/>
          </p:spPr>
          <p:txBody>
            <a:bodyPr wrap="square" rtlCol="0">
              <a:spAutoFit/>
            </a:bodyPr>
            <a:lstStyle/>
            <a:p>
              <a:r>
                <a:rPr lang="en-US" sz="1400" dirty="0">
                  <a:solidFill>
                    <a:schemeClr val="bg2"/>
                  </a:solidFill>
                </a:rPr>
                <a:t>Applications	       </a:t>
              </a:r>
              <a:r>
                <a:rPr lang="en-US" sz="1400" i="1" dirty="0">
                  <a:solidFill>
                    <a:schemeClr val="bg2"/>
                  </a:solidFill>
                </a:rPr>
                <a:t>Proven methods &amp; tools. </a:t>
              </a:r>
            </a:p>
          </p:txBody>
        </p:sp>
        <p:sp>
          <p:nvSpPr>
            <p:cNvPr id="19" name="TextBox 18">
              <a:extLst>
                <a:ext uri="{FF2B5EF4-FFF2-40B4-BE49-F238E27FC236}">
                  <a16:creationId xmlns:a16="http://schemas.microsoft.com/office/drawing/2014/main" id="{7C8DB3D4-69B9-43AB-BC69-FF6990EF2372}"/>
                </a:ext>
              </a:extLst>
            </p:cNvPr>
            <p:cNvSpPr txBox="1"/>
            <p:nvPr/>
          </p:nvSpPr>
          <p:spPr>
            <a:xfrm>
              <a:off x="3111298" y="4323278"/>
              <a:ext cx="5722794" cy="338554"/>
            </a:xfrm>
            <a:prstGeom prst="rect">
              <a:avLst/>
            </a:prstGeom>
            <a:noFill/>
          </p:spPr>
          <p:txBody>
            <a:bodyPr wrap="square" rtlCol="0">
              <a:spAutoFit/>
            </a:bodyPr>
            <a:lstStyle/>
            <a:p>
              <a:r>
                <a:rPr lang="en-US" sz="1400" dirty="0">
                  <a:solidFill>
                    <a:schemeClr val="bg2"/>
                  </a:solidFill>
                </a:rPr>
                <a:t>Security 		       </a:t>
              </a:r>
              <a:r>
                <a:rPr lang="en-US" sz="1400" i="1" dirty="0">
                  <a:solidFill>
                    <a:schemeClr val="bg2"/>
                  </a:solidFill>
                </a:rPr>
                <a:t>Comprehensive, on and off premises</a:t>
              </a:r>
              <a:r>
                <a:rPr lang="en-US" sz="1400" dirty="0">
                  <a:solidFill>
                    <a:schemeClr val="bg2"/>
                  </a:solidFill>
                </a:rPr>
                <a:t>.</a:t>
              </a:r>
              <a:endParaRPr lang="en-US" sz="1400" i="1" dirty="0">
                <a:solidFill>
                  <a:schemeClr val="bg2"/>
                </a:solidFill>
              </a:endParaRPr>
            </a:p>
          </p:txBody>
        </p:sp>
        <p:sp>
          <p:nvSpPr>
            <p:cNvPr id="20" name="TextBox 19">
              <a:extLst>
                <a:ext uri="{FF2B5EF4-FFF2-40B4-BE49-F238E27FC236}">
                  <a16:creationId xmlns:a16="http://schemas.microsoft.com/office/drawing/2014/main" id="{2DBFE533-D379-4093-9B00-7C3956E2FBF6}"/>
                </a:ext>
              </a:extLst>
            </p:cNvPr>
            <p:cNvSpPr txBox="1"/>
            <p:nvPr/>
          </p:nvSpPr>
          <p:spPr>
            <a:xfrm>
              <a:off x="3111298" y="3836297"/>
              <a:ext cx="5722794" cy="338554"/>
            </a:xfrm>
            <a:prstGeom prst="rect">
              <a:avLst/>
            </a:prstGeom>
            <a:noFill/>
          </p:spPr>
          <p:txBody>
            <a:bodyPr wrap="square" rtlCol="0">
              <a:spAutoFit/>
            </a:bodyPr>
            <a:lstStyle/>
            <a:p>
              <a:r>
                <a:rPr lang="en-US" sz="1400" dirty="0">
                  <a:solidFill>
                    <a:schemeClr val="bg2"/>
                  </a:solidFill>
                </a:rPr>
                <a:t>Cloud Infrastructure            </a:t>
              </a:r>
              <a:r>
                <a:rPr lang="en-US" sz="1400" i="1" dirty="0">
                  <a:solidFill>
                    <a:schemeClr val="bg2"/>
                  </a:solidFill>
                </a:rPr>
                <a:t>More cloud delivery models. </a:t>
              </a:r>
            </a:p>
          </p:txBody>
        </p:sp>
        <p:sp>
          <p:nvSpPr>
            <p:cNvPr id="21" name="Rectangle 20">
              <a:extLst>
                <a:ext uri="{FF2B5EF4-FFF2-40B4-BE49-F238E27FC236}">
                  <a16:creationId xmlns:a16="http://schemas.microsoft.com/office/drawing/2014/main" id="{3BF18826-47B1-4373-A2C4-ADA948B3C833}"/>
                </a:ext>
              </a:extLst>
            </p:cNvPr>
            <p:cNvSpPr/>
            <p:nvPr/>
          </p:nvSpPr>
          <p:spPr>
            <a:xfrm>
              <a:off x="9152716" y="2743199"/>
              <a:ext cx="495780" cy="1975945"/>
            </a:xfrm>
            <a:prstGeom prst="rect">
              <a:avLst/>
            </a:prstGeom>
            <a:gradFill>
              <a:gsLst>
                <a:gs pos="0">
                  <a:srgbClr val="005BFF"/>
                </a:gs>
                <a:gs pos="0">
                  <a:srgbClr val="005BFF"/>
                </a:gs>
                <a:gs pos="100000">
                  <a:srgbClr val="031C82"/>
                </a:gs>
                <a:gs pos="100000">
                  <a:schemeClr val="accent1">
                    <a:lumMod val="30000"/>
                    <a:lumOff val="70000"/>
                  </a:schemeClr>
                </a:gs>
              </a:gsLst>
              <a:lin ang="5400000" scaled="1"/>
            </a:gradFill>
          </p:spPr>
          <p:txBody>
            <a:bodyPr vert="vert" wrap="square" lIns="0" tIns="0" rIns="0" bIns="0" rtlCol="0" anchor="ctr">
              <a:noAutofit/>
            </a:bodyPr>
            <a:lstStyle/>
            <a:p>
              <a:pPr algn="ctr"/>
              <a:r>
                <a:rPr lang="en-US" sz="1400" dirty="0">
                  <a:solidFill>
                    <a:srgbClr val="FFFFFF"/>
                  </a:solidFill>
                  <a:cs typeface="Arial"/>
                </a:rPr>
                <a:t>Open Standards</a:t>
              </a:r>
            </a:p>
          </p:txBody>
        </p:sp>
      </p:grpSp>
      <p:grpSp>
        <p:nvGrpSpPr>
          <p:cNvPr id="4" name="Group 3">
            <a:extLst>
              <a:ext uri="{FF2B5EF4-FFF2-40B4-BE49-F238E27FC236}">
                <a16:creationId xmlns:a16="http://schemas.microsoft.com/office/drawing/2014/main" id="{4A92A751-ADD9-4A69-AEB0-05D0FB9789C9}"/>
              </a:ext>
            </a:extLst>
          </p:cNvPr>
          <p:cNvGrpSpPr/>
          <p:nvPr/>
        </p:nvGrpSpPr>
        <p:grpSpPr>
          <a:xfrm>
            <a:off x="5208192" y="1614951"/>
            <a:ext cx="6012845" cy="2185902"/>
            <a:chOff x="3654891" y="954197"/>
            <a:chExt cx="8814294" cy="3243965"/>
          </a:xfrm>
        </p:grpSpPr>
        <p:sp>
          <p:nvSpPr>
            <p:cNvPr id="22" name="Oval 21">
              <a:extLst>
                <a:ext uri="{FF2B5EF4-FFF2-40B4-BE49-F238E27FC236}">
                  <a16:creationId xmlns:a16="http://schemas.microsoft.com/office/drawing/2014/main" id="{C648D2BD-CFC8-4C1D-80AF-D7A1332F10CE}"/>
                </a:ext>
              </a:extLst>
            </p:cNvPr>
            <p:cNvSpPr/>
            <p:nvPr/>
          </p:nvSpPr>
          <p:spPr>
            <a:xfrm>
              <a:off x="3654891" y="1322655"/>
              <a:ext cx="1853852" cy="1741118"/>
            </a:xfrm>
            <a:prstGeom prst="ellipse">
              <a:avLst/>
            </a:prstGeom>
            <a:solidFill>
              <a:srgbClr val="003687"/>
            </a:solidFill>
          </p:spPr>
          <p:txBody>
            <a:bodyPr wrap="square" lIns="0" tIns="0" rIns="0" bIns="0" rtlCol="0" anchor="ctr">
              <a:noAutofit/>
            </a:bodyPr>
            <a:lstStyle/>
            <a:p>
              <a:pPr algn="ctr"/>
              <a:r>
                <a:rPr lang="en-US" sz="1200" dirty="0">
                  <a:solidFill>
                    <a:schemeClr val="bg2"/>
                  </a:solidFill>
                  <a:latin typeface="Arial"/>
                  <a:cs typeface="Arial"/>
                </a:rPr>
                <a:t>Migrate</a:t>
              </a:r>
            </a:p>
          </p:txBody>
        </p:sp>
        <p:sp>
          <p:nvSpPr>
            <p:cNvPr id="24" name="Oval 23">
              <a:extLst>
                <a:ext uri="{FF2B5EF4-FFF2-40B4-BE49-F238E27FC236}">
                  <a16:creationId xmlns:a16="http://schemas.microsoft.com/office/drawing/2014/main" id="{2B9063E3-A29B-4326-ADED-AEC7D473C95E}"/>
                </a:ext>
              </a:extLst>
            </p:cNvPr>
            <p:cNvSpPr/>
            <p:nvPr/>
          </p:nvSpPr>
          <p:spPr>
            <a:xfrm>
              <a:off x="5961767" y="954197"/>
              <a:ext cx="1853852" cy="1741118"/>
            </a:xfrm>
            <a:prstGeom prst="ellipse">
              <a:avLst/>
            </a:prstGeom>
            <a:solidFill>
              <a:srgbClr val="003687"/>
            </a:solidFill>
          </p:spPr>
          <p:txBody>
            <a:bodyPr wrap="square" lIns="0" tIns="0" rIns="0" bIns="0" rtlCol="0" anchor="ctr">
              <a:noAutofit/>
            </a:bodyPr>
            <a:lstStyle/>
            <a:p>
              <a:pPr algn="ctr"/>
              <a:r>
                <a:rPr lang="en-US" sz="1200" dirty="0">
                  <a:solidFill>
                    <a:schemeClr val="bg2"/>
                  </a:solidFill>
                  <a:latin typeface="Arial"/>
                  <a:cs typeface="Arial"/>
                </a:rPr>
                <a:t>Modernize</a:t>
              </a:r>
            </a:p>
          </p:txBody>
        </p:sp>
        <p:sp>
          <p:nvSpPr>
            <p:cNvPr id="25" name="Oval 24">
              <a:extLst>
                <a:ext uri="{FF2B5EF4-FFF2-40B4-BE49-F238E27FC236}">
                  <a16:creationId xmlns:a16="http://schemas.microsoft.com/office/drawing/2014/main" id="{A169BE77-7ACD-4DC6-8003-B2F15BA89E2E}"/>
                </a:ext>
              </a:extLst>
            </p:cNvPr>
            <p:cNvSpPr/>
            <p:nvPr/>
          </p:nvSpPr>
          <p:spPr>
            <a:xfrm>
              <a:off x="8268643" y="954197"/>
              <a:ext cx="1853852" cy="1741118"/>
            </a:xfrm>
            <a:prstGeom prst="ellipse">
              <a:avLst/>
            </a:prstGeom>
            <a:solidFill>
              <a:srgbClr val="003687"/>
            </a:solidFill>
          </p:spPr>
          <p:txBody>
            <a:bodyPr wrap="square" lIns="0" tIns="0" rIns="0" bIns="0" rtlCol="0" anchor="ctr">
              <a:noAutofit/>
            </a:bodyPr>
            <a:lstStyle/>
            <a:p>
              <a:pPr algn="ctr"/>
              <a:r>
                <a:rPr lang="en-US" sz="1200" dirty="0">
                  <a:solidFill>
                    <a:schemeClr val="bg2"/>
                  </a:solidFill>
                  <a:latin typeface="Arial"/>
                  <a:cs typeface="Arial"/>
                </a:rPr>
                <a:t>Innovate</a:t>
              </a:r>
            </a:p>
          </p:txBody>
        </p:sp>
        <p:sp>
          <p:nvSpPr>
            <p:cNvPr id="26" name="Oval 25">
              <a:extLst>
                <a:ext uri="{FF2B5EF4-FFF2-40B4-BE49-F238E27FC236}">
                  <a16:creationId xmlns:a16="http://schemas.microsoft.com/office/drawing/2014/main" id="{26DD740F-ABA9-4A41-B5AB-58FE7B1791BB}"/>
                </a:ext>
              </a:extLst>
            </p:cNvPr>
            <p:cNvSpPr/>
            <p:nvPr/>
          </p:nvSpPr>
          <p:spPr>
            <a:xfrm>
              <a:off x="10615333" y="1333165"/>
              <a:ext cx="1853852" cy="1741118"/>
            </a:xfrm>
            <a:prstGeom prst="ellipse">
              <a:avLst/>
            </a:prstGeom>
            <a:solidFill>
              <a:srgbClr val="003687"/>
            </a:solidFill>
          </p:spPr>
          <p:txBody>
            <a:bodyPr wrap="square" lIns="0" tIns="0" rIns="0" bIns="0" rtlCol="0" anchor="ctr">
              <a:noAutofit/>
            </a:bodyPr>
            <a:lstStyle/>
            <a:p>
              <a:pPr algn="ctr"/>
              <a:r>
                <a:rPr lang="en-US" sz="1200" dirty="0">
                  <a:solidFill>
                    <a:schemeClr val="bg2"/>
                  </a:solidFill>
                  <a:latin typeface="Arial"/>
                  <a:cs typeface="Arial"/>
                </a:rPr>
                <a:t>Optimize</a:t>
              </a:r>
            </a:p>
          </p:txBody>
        </p:sp>
        <p:sp>
          <p:nvSpPr>
            <p:cNvPr id="27" name="Oval 26">
              <a:extLst>
                <a:ext uri="{FF2B5EF4-FFF2-40B4-BE49-F238E27FC236}">
                  <a16:creationId xmlns:a16="http://schemas.microsoft.com/office/drawing/2014/main" id="{8E883867-D28F-4446-BD8A-7F3DD2CED5FB}"/>
                </a:ext>
              </a:extLst>
            </p:cNvPr>
            <p:cNvSpPr/>
            <p:nvPr/>
          </p:nvSpPr>
          <p:spPr>
            <a:xfrm>
              <a:off x="4351877" y="3159937"/>
              <a:ext cx="7525406" cy="1038225"/>
            </a:xfrm>
            <a:prstGeom prst="ellipse">
              <a:avLst/>
            </a:prstGeom>
            <a:solidFill>
              <a:schemeClr val="accent2"/>
            </a:solidFill>
          </p:spPr>
          <p:txBody>
            <a:bodyPr wrap="square" lIns="0" tIns="0" rIns="0" bIns="0" rtlCol="0" anchor="ctr">
              <a:noAutofit/>
            </a:bodyPr>
            <a:lstStyle/>
            <a:p>
              <a:pPr algn="ctr"/>
              <a:endParaRPr lang="en-US" sz="900" dirty="0">
                <a:latin typeface="Arial"/>
                <a:cs typeface="Arial"/>
              </a:endParaRPr>
            </a:p>
          </p:txBody>
        </p:sp>
        <p:sp>
          <p:nvSpPr>
            <p:cNvPr id="28" name="Quad Arrow Callout 2">
              <a:extLst>
                <a:ext uri="{FF2B5EF4-FFF2-40B4-BE49-F238E27FC236}">
                  <a16:creationId xmlns:a16="http://schemas.microsoft.com/office/drawing/2014/main" id="{375E7581-F9BC-43F9-97B8-1C804A5DF739}"/>
                </a:ext>
              </a:extLst>
            </p:cNvPr>
            <p:cNvSpPr/>
            <p:nvPr/>
          </p:nvSpPr>
          <p:spPr>
            <a:xfrm>
              <a:off x="5560004" y="2566453"/>
              <a:ext cx="540708" cy="555326"/>
            </a:xfrm>
            <a:prstGeom prst="quadArrowCallout">
              <a:avLst/>
            </a:prstGeom>
            <a:solidFill>
              <a:schemeClr val="accent1">
                <a:lumMod val="50000"/>
              </a:schemeClr>
            </a:solidFill>
          </p:spPr>
          <p:txBody>
            <a:bodyPr wrap="square" lIns="0" tIns="0" rIns="0" bIns="0" rtlCol="0" anchor="ctr">
              <a:noAutofit/>
            </a:bodyPr>
            <a:lstStyle/>
            <a:p>
              <a:pPr algn="ctr"/>
              <a:endParaRPr lang="en-US" sz="900" dirty="0" err="1">
                <a:solidFill>
                  <a:srgbClr val="FFFFFF"/>
                </a:solidFill>
                <a:latin typeface="Arial"/>
                <a:cs typeface="Arial"/>
              </a:endParaRPr>
            </a:p>
          </p:txBody>
        </p:sp>
        <p:sp>
          <p:nvSpPr>
            <p:cNvPr id="29" name="Quad Arrow Callout 10">
              <a:extLst>
                <a:ext uri="{FF2B5EF4-FFF2-40B4-BE49-F238E27FC236}">
                  <a16:creationId xmlns:a16="http://schemas.microsoft.com/office/drawing/2014/main" id="{3968DE2A-552B-457E-93D2-39C8DEC4B9B9}"/>
                </a:ext>
              </a:extLst>
            </p:cNvPr>
            <p:cNvSpPr/>
            <p:nvPr/>
          </p:nvSpPr>
          <p:spPr>
            <a:xfrm>
              <a:off x="7763831" y="2447366"/>
              <a:ext cx="540708" cy="555326"/>
            </a:xfrm>
            <a:prstGeom prst="quadArrowCallout">
              <a:avLst/>
            </a:prstGeom>
            <a:solidFill>
              <a:schemeClr val="accent1">
                <a:lumMod val="50000"/>
              </a:schemeClr>
            </a:solidFill>
          </p:spPr>
          <p:txBody>
            <a:bodyPr wrap="square" lIns="0" tIns="0" rIns="0" bIns="0" rtlCol="0" anchor="ctr">
              <a:noAutofit/>
            </a:bodyPr>
            <a:lstStyle/>
            <a:p>
              <a:pPr algn="ctr"/>
              <a:endParaRPr lang="en-US" sz="900" dirty="0" err="1">
                <a:solidFill>
                  <a:srgbClr val="FFFFFF"/>
                </a:solidFill>
                <a:latin typeface="Arial"/>
                <a:cs typeface="Arial"/>
              </a:endParaRPr>
            </a:p>
          </p:txBody>
        </p:sp>
        <p:sp>
          <p:nvSpPr>
            <p:cNvPr id="30" name="Quad Arrow Callout 11">
              <a:extLst>
                <a:ext uri="{FF2B5EF4-FFF2-40B4-BE49-F238E27FC236}">
                  <a16:creationId xmlns:a16="http://schemas.microsoft.com/office/drawing/2014/main" id="{3D397581-B993-4B69-B2F4-21F4445B183A}"/>
                </a:ext>
              </a:extLst>
            </p:cNvPr>
            <p:cNvSpPr/>
            <p:nvPr/>
          </p:nvSpPr>
          <p:spPr>
            <a:xfrm>
              <a:off x="10023364" y="2556529"/>
              <a:ext cx="540708" cy="555326"/>
            </a:xfrm>
            <a:prstGeom prst="quadArrowCallout">
              <a:avLst/>
            </a:prstGeom>
            <a:solidFill>
              <a:schemeClr val="accent1">
                <a:lumMod val="50000"/>
              </a:schemeClr>
            </a:solidFill>
          </p:spPr>
          <p:txBody>
            <a:bodyPr wrap="square" lIns="0" tIns="0" rIns="0" bIns="0" rtlCol="0" anchor="ctr">
              <a:noAutofit/>
            </a:bodyPr>
            <a:lstStyle/>
            <a:p>
              <a:pPr algn="ctr"/>
              <a:endParaRPr lang="en-US" sz="900" dirty="0" err="1">
                <a:solidFill>
                  <a:srgbClr val="FFFFFF"/>
                </a:solidFill>
                <a:latin typeface="Arial"/>
                <a:cs typeface="Arial"/>
              </a:endParaRPr>
            </a:p>
          </p:txBody>
        </p:sp>
        <p:sp>
          <p:nvSpPr>
            <p:cNvPr id="31" name="Rectangle 30">
              <a:extLst>
                <a:ext uri="{FF2B5EF4-FFF2-40B4-BE49-F238E27FC236}">
                  <a16:creationId xmlns:a16="http://schemas.microsoft.com/office/drawing/2014/main" id="{E90193B9-42DE-4A34-B049-BF433BE18A06}"/>
                </a:ext>
              </a:extLst>
            </p:cNvPr>
            <p:cNvSpPr/>
            <p:nvPr/>
          </p:nvSpPr>
          <p:spPr>
            <a:xfrm>
              <a:off x="4993894" y="3494384"/>
              <a:ext cx="1018047" cy="427173"/>
            </a:xfrm>
            <a:prstGeom prst="rect">
              <a:avLst/>
            </a:prstGeom>
          </p:spPr>
          <p:txBody>
            <a:bodyPr wrap="none">
              <a:spAutoFit/>
            </a:bodyPr>
            <a:lstStyle/>
            <a:p>
              <a:r>
                <a:rPr lang="en-US" sz="1100" dirty="0">
                  <a:solidFill>
                    <a:schemeClr val="bg2"/>
                  </a:solidFill>
                </a:rPr>
                <a:t>Collect</a:t>
              </a:r>
            </a:p>
          </p:txBody>
        </p:sp>
        <p:sp>
          <p:nvSpPr>
            <p:cNvPr id="32" name="Rectangle 31">
              <a:extLst>
                <a:ext uri="{FF2B5EF4-FFF2-40B4-BE49-F238E27FC236}">
                  <a16:creationId xmlns:a16="http://schemas.microsoft.com/office/drawing/2014/main" id="{0203FD52-A8D3-4A7F-8571-6DFD3BFE3A71}"/>
                </a:ext>
              </a:extLst>
            </p:cNvPr>
            <p:cNvSpPr/>
            <p:nvPr/>
          </p:nvSpPr>
          <p:spPr>
            <a:xfrm>
              <a:off x="6634813" y="3494384"/>
              <a:ext cx="1208506" cy="427173"/>
            </a:xfrm>
            <a:prstGeom prst="rect">
              <a:avLst/>
            </a:prstGeom>
          </p:spPr>
          <p:txBody>
            <a:bodyPr wrap="none">
              <a:spAutoFit/>
            </a:bodyPr>
            <a:lstStyle/>
            <a:p>
              <a:r>
                <a:rPr lang="en-US" sz="1100" dirty="0">
                  <a:solidFill>
                    <a:schemeClr val="bg2"/>
                  </a:solidFill>
                </a:rPr>
                <a:t>Organize</a:t>
              </a:r>
            </a:p>
          </p:txBody>
        </p:sp>
        <p:sp>
          <p:nvSpPr>
            <p:cNvPr id="33" name="Rectangle 32">
              <a:extLst>
                <a:ext uri="{FF2B5EF4-FFF2-40B4-BE49-F238E27FC236}">
                  <a16:creationId xmlns:a16="http://schemas.microsoft.com/office/drawing/2014/main" id="{ED058C84-69D9-432D-A958-CB46E960F542}"/>
                </a:ext>
              </a:extLst>
            </p:cNvPr>
            <p:cNvSpPr/>
            <p:nvPr/>
          </p:nvSpPr>
          <p:spPr>
            <a:xfrm>
              <a:off x="8555826" y="3494384"/>
              <a:ext cx="1109363" cy="427173"/>
            </a:xfrm>
            <a:prstGeom prst="rect">
              <a:avLst/>
            </a:prstGeom>
          </p:spPr>
          <p:txBody>
            <a:bodyPr wrap="none">
              <a:spAutoFit/>
            </a:bodyPr>
            <a:lstStyle/>
            <a:p>
              <a:r>
                <a:rPr lang="en-US" sz="1100" dirty="0">
                  <a:solidFill>
                    <a:schemeClr val="bg2"/>
                  </a:solidFill>
                </a:rPr>
                <a:t>Analyze</a:t>
              </a:r>
            </a:p>
          </p:txBody>
        </p:sp>
        <p:sp>
          <p:nvSpPr>
            <p:cNvPr id="34" name="Rectangle 33">
              <a:extLst>
                <a:ext uri="{FF2B5EF4-FFF2-40B4-BE49-F238E27FC236}">
                  <a16:creationId xmlns:a16="http://schemas.microsoft.com/office/drawing/2014/main" id="{CC90DB7A-345B-43EA-9B19-64463321FF53}"/>
                </a:ext>
              </a:extLst>
            </p:cNvPr>
            <p:cNvSpPr/>
            <p:nvPr/>
          </p:nvSpPr>
          <p:spPr>
            <a:xfrm>
              <a:off x="10019333" y="3499362"/>
              <a:ext cx="1315478" cy="427173"/>
            </a:xfrm>
            <a:prstGeom prst="rect">
              <a:avLst/>
            </a:prstGeom>
          </p:spPr>
          <p:txBody>
            <a:bodyPr wrap="none">
              <a:spAutoFit/>
            </a:bodyPr>
            <a:lstStyle/>
            <a:p>
              <a:r>
                <a:rPr lang="en-US" sz="1100" dirty="0">
                  <a:solidFill>
                    <a:schemeClr val="bg2"/>
                  </a:solidFill>
                </a:rPr>
                <a:t>Automate</a:t>
              </a:r>
            </a:p>
          </p:txBody>
        </p:sp>
      </p:grpSp>
      <p:sp>
        <p:nvSpPr>
          <p:cNvPr id="36" name="Rectangle 35">
            <a:extLst>
              <a:ext uri="{FF2B5EF4-FFF2-40B4-BE49-F238E27FC236}">
                <a16:creationId xmlns:a16="http://schemas.microsoft.com/office/drawing/2014/main" id="{DAFA83F5-3895-4AE1-8DEA-D1E2746DCC57}"/>
              </a:ext>
            </a:extLst>
          </p:cNvPr>
          <p:cNvSpPr/>
          <p:nvPr/>
        </p:nvSpPr>
        <p:spPr>
          <a:xfrm>
            <a:off x="4979015" y="1372378"/>
            <a:ext cx="6487771" cy="4784239"/>
          </a:xfrm>
          <a:prstGeom prst="rect">
            <a:avLst/>
          </a:prstGeom>
          <a:ln w="19050">
            <a:solidFill>
              <a:schemeClr val="accent1">
                <a:lumMod val="75000"/>
              </a:schemeClr>
            </a:solidFill>
          </a:ln>
        </p:spPr>
        <p:txBody>
          <a:bodyPr wrap="square" lIns="0" tIns="0" rIns="0" bIns="0" rtlCol="0" anchor="ctr">
            <a:noAutofit/>
          </a:bodyPr>
          <a:lstStyle/>
          <a:p>
            <a:pPr algn="ctr"/>
            <a:endParaRPr lang="en-US" sz="1200" dirty="0" err="1">
              <a:solidFill>
                <a:srgbClr val="FFFFFF"/>
              </a:solidFill>
              <a:latin typeface="Arial"/>
              <a:cs typeface="Arial"/>
            </a:endParaRPr>
          </a:p>
        </p:txBody>
      </p:sp>
      <p:sp>
        <p:nvSpPr>
          <p:cNvPr id="37" name="TextBox 36">
            <a:extLst>
              <a:ext uri="{FF2B5EF4-FFF2-40B4-BE49-F238E27FC236}">
                <a16:creationId xmlns:a16="http://schemas.microsoft.com/office/drawing/2014/main" id="{B7DAE4C1-1380-410E-90E5-CCA46D9437E3}"/>
              </a:ext>
            </a:extLst>
          </p:cNvPr>
          <p:cNvSpPr txBox="1"/>
          <p:nvPr/>
        </p:nvSpPr>
        <p:spPr>
          <a:xfrm rot="16200000">
            <a:off x="3143905" y="3711508"/>
            <a:ext cx="3148709" cy="332185"/>
          </a:xfrm>
          <a:prstGeom prst="rect">
            <a:avLst/>
          </a:prstGeom>
          <a:noFill/>
        </p:spPr>
        <p:txBody>
          <a:bodyPr wrap="square" rtlCol="0">
            <a:spAutoFit/>
          </a:bodyPr>
          <a:lstStyle/>
          <a:p>
            <a:pPr algn="ctr"/>
            <a:r>
              <a:rPr lang="en-US" sz="1400" dirty="0">
                <a:solidFill>
                  <a:schemeClr val="bg2"/>
                </a:solidFill>
              </a:rPr>
              <a:t>Strategy and Design</a:t>
            </a:r>
          </a:p>
        </p:txBody>
      </p:sp>
      <p:sp>
        <p:nvSpPr>
          <p:cNvPr id="38" name="TextBox 37">
            <a:extLst>
              <a:ext uri="{FF2B5EF4-FFF2-40B4-BE49-F238E27FC236}">
                <a16:creationId xmlns:a16="http://schemas.microsoft.com/office/drawing/2014/main" id="{3F6DA53F-4461-416E-BD19-4EC30C63912C}"/>
              </a:ext>
            </a:extLst>
          </p:cNvPr>
          <p:cNvSpPr txBox="1"/>
          <p:nvPr/>
        </p:nvSpPr>
        <p:spPr>
          <a:xfrm rot="5400000">
            <a:off x="10435994" y="3555379"/>
            <a:ext cx="2547634" cy="307777"/>
          </a:xfrm>
          <a:prstGeom prst="rect">
            <a:avLst/>
          </a:prstGeom>
          <a:noFill/>
        </p:spPr>
        <p:txBody>
          <a:bodyPr wrap="square" rtlCol="0">
            <a:spAutoFit/>
          </a:bodyPr>
          <a:lstStyle/>
          <a:p>
            <a:pPr algn="ctr"/>
            <a:r>
              <a:rPr lang="en-US" sz="1400" dirty="0">
                <a:solidFill>
                  <a:schemeClr val="bg2"/>
                </a:solidFill>
              </a:rPr>
              <a:t>Operations and Management</a:t>
            </a:r>
          </a:p>
        </p:txBody>
      </p:sp>
      <p:sp>
        <p:nvSpPr>
          <p:cNvPr id="39" name="TextBox 38">
            <a:extLst>
              <a:ext uri="{FF2B5EF4-FFF2-40B4-BE49-F238E27FC236}">
                <a16:creationId xmlns:a16="http://schemas.microsoft.com/office/drawing/2014/main" id="{654CA78D-5E4B-4088-8C81-026D3A031BE3}"/>
              </a:ext>
            </a:extLst>
          </p:cNvPr>
          <p:cNvSpPr txBox="1"/>
          <p:nvPr/>
        </p:nvSpPr>
        <p:spPr>
          <a:xfrm>
            <a:off x="6373710" y="1013441"/>
            <a:ext cx="3769864" cy="299353"/>
          </a:xfrm>
          <a:prstGeom prst="rect">
            <a:avLst/>
          </a:prstGeom>
          <a:noFill/>
        </p:spPr>
        <p:txBody>
          <a:bodyPr wrap="square" rtlCol="0">
            <a:spAutoFit/>
          </a:bodyPr>
          <a:lstStyle/>
          <a:p>
            <a:pPr algn="ctr"/>
            <a:r>
              <a:rPr lang="en-US" sz="1400" dirty="0">
                <a:solidFill>
                  <a:schemeClr val="bg2"/>
                </a:solidFill>
              </a:rPr>
              <a:t>Industry and Domain Expertise</a:t>
            </a:r>
          </a:p>
        </p:txBody>
      </p:sp>
      <p:sp>
        <p:nvSpPr>
          <p:cNvPr id="40" name="TextBox 39">
            <a:extLst>
              <a:ext uri="{FF2B5EF4-FFF2-40B4-BE49-F238E27FC236}">
                <a16:creationId xmlns:a16="http://schemas.microsoft.com/office/drawing/2014/main" id="{4838E493-E507-4695-961E-48331EC6E115}"/>
              </a:ext>
            </a:extLst>
          </p:cNvPr>
          <p:cNvSpPr txBox="1"/>
          <p:nvPr/>
        </p:nvSpPr>
        <p:spPr>
          <a:xfrm>
            <a:off x="6338574" y="6253432"/>
            <a:ext cx="4050329" cy="287459"/>
          </a:xfrm>
          <a:prstGeom prst="rect">
            <a:avLst/>
          </a:prstGeom>
          <a:noFill/>
        </p:spPr>
        <p:txBody>
          <a:bodyPr wrap="square" rtlCol="0">
            <a:spAutoFit/>
          </a:bodyPr>
          <a:lstStyle/>
          <a:p>
            <a:pPr algn="ctr"/>
            <a:r>
              <a:rPr lang="en-US" sz="1400" dirty="0">
                <a:solidFill>
                  <a:schemeClr val="bg2"/>
                </a:solidFill>
              </a:rPr>
              <a:t>Implementation &amp; Integration </a:t>
            </a:r>
          </a:p>
        </p:txBody>
      </p:sp>
    </p:spTree>
    <p:extLst>
      <p:ext uri="{BB962C8B-B14F-4D97-AF65-F5344CB8AC3E}">
        <p14:creationId xmlns:p14="http://schemas.microsoft.com/office/powerpoint/2010/main" val="4147407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Footer Placeholder 5">
            <a:extLst>
              <a:ext uri="{FF2B5EF4-FFF2-40B4-BE49-F238E27FC236}">
                <a16:creationId xmlns:a16="http://schemas.microsoft.com/office/drawing/2014/main" id="{11D934EE-1AE0-1341-A7E2-B9E4D4463940}"/>
              </a:ext>
            </a:extLst>
          </p:cNvPr>
          <p:cNvSpPr>
            <a:spLocks noGrp="1"/>
          </p:cNvSpPr>
          <p:nvPr>
            <p:ph type="ftr" sz="quarter" idx="11"/>
          </p:nvPr>
        </p:nvSpPr>
        <p:spPr>
          <a:xfrm>
            <a:off x="304800" y="6435307"/>
            <a:ext cx="8534400" cy="182880"/>
          </a:xfrm>
        </p:spPr>
        <p:txBody>
          <a:bodyPr/>
          <a:lstStyle/>
          <a:p>
            <a:pPr defTabSz="914377"/>
            <a:r>
              <a:rPr lang="en-US" dirty="0">
                <a:solidFill>
                  <a:srgbClr val="FFFFFF"/>
                </a:solidFill>
              </a:rPr>
              <a:t>Accelerate digital transformation </a:t>
            </a:r>
            <a:r>
              <a:rPr lang="en-US">
                <a:solidFill>
                  <a:srgbClr val="FFFFFF"/>
                </a:solidFill>
              </a:rPr>
              <a:t>with Cloud &amp; AI / </a:t>
            </a:r>
            <a:r>
              <a:rPr lang="en-US" dirty="0">
                <a:solidFill>
                  <a:srgbClr val="FFFFFF"/>
                </a:solidFill>
              </a:rPr>
              <a:t>July 2018 / © 2018 IBM Corporation</a:t>
            </a:r>
          </a:p>
        </p:txBody>
      </p:sp>
      <p:sp>
        <p:nvSpPr>
          <p:cNvPr id="55" name="Title 5">
            <a:extLst>
              <a:ext uri="{FF2B5EF4-FFF2-40B4-BE49-F238E27FC236}">
                <a16:creationId xmlns:a16="http://schemas.microsoft.com/office/drawing/2014/main" id="{2FF7065C-6FFE-40B5-A8F4-DD0A5410BDA2}"/>
              </a:ext>
            </a:extLst>
          </p:cNvPr>
          <p:cNvSpPr>
            <a:spLocks noGrp="1"/>
          </p:cNvSpPr>
          <p:nvPr>
            <p:ph type="title" idx="4294967295"/>
          </p:nvPr>
        </p:nvSpPr>
        <p:spPr>
          <a:xfrm>
            <a:off x="676104" y="329216"/>
            <a:ext cx="11169056" cy="1038225"/>
          </a:xfrm>
        </p:spPr>
        <p:txBody>
          <a:bodyPr/>
          <a:lstStyle/>
          <a:p>
            <a:r>
              <a:rPr lang="en-US" sz="4000" b="1" dirty="0"/>
              <a:t>IBM has helped thousands of clients realize the benefits of digital transformation</a:t>
            </a:r>
          </a:p>
        </p:txBody>
      </p:sp>
      <p:grpSp>
        <p:nvGrpSpPr>
          <p:cNvPr id="11" name="Group 10"/>
          <p:cNvGrpSpPr/>
          <p:nvPr/>
        </p:nvGrpSpPr>
        <p:grpSpPr>
          <a:xfrm>
            <a:off x="4658992" y="2115115"/>
            <a:ext cx="6653975" cy="715508"/>
            <a:chOff x="4658992" y="2115115"/>
            <a:chExt cx="6653975" cy="715508"/>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23340" y="2115115"/>
              <a:ext cx="2289627" cy="71550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58992" y="2205724"/>
              <a:ext cx="3492675" cy="534290"/>
            </a:xfrm>
            <a:prstGeom prst="rect">
              <a:avLst/>
            </a:prstGeom>
          </p:spPr>
        </p:pic>
      </p:grpSp>
      <p:grpSp>
        <p:nvGrpSpPr>
          <p:cNvPr id="10" name="Group 9"/>
          <p:cNvGrpSpPr/>
          <p:nvPr/>
        </p:nvGrpSpPr>
        <p:grpSpPr>
          <a:xfrm>
            <a:off x="4867620" y="3501891"/>
            <a:ext cx="6653074" cy="940928"/>
            <a:chOff x="4867620" y="3472225"/>
            <a:chExt cx="6653074" cy="940928"/>
          </a:xfrm>
        </p:grpSpPr>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15613" y="3704534"/>
              <a:ext cx="2705081" cy="476310"/>
            </a:xfrm>
            <a:prstGeom prst="rect">
              <a:avLst/>
            </a:prstGeom>
          </p:spPr>
        </p:pic>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67620" y="3472225"/>
              <a:ext cx="2792186" cy="940928"/>
            </a:xfrm>
            <a:prstGeom prst="rect">
              <a:avLst/>
            </a:prstGeom>
          </p:spPr>
        </p:pic>
      </p:grpSp>
      <p:pic>
        <p:nvPicPr>
          <p:cNvPr id="12" name="Picture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68003" y="5244992"/>
            <a:ext cx="2400300" cy="558800"/>
          </a:xfrm>
          <a:prstGeom prst="rect">
            <a:avLst/>
          </a:prstGeom>
        </p:spPr>
      </p:pic>
      <p:grpSp>
        <p:nvGrpSpPr>
          <p:cNvPr id="16" name="Group 15">
            <a:extLst>
              <a:ext uri="{FF2B5EF4-FFF2-40B4-BE49-F238E27FC236}">
                <a16:creationId xmlns:a16="http://schemas.microsoft.com/office/drawing/2014/main" id="{17CC6315-6F9B-464C-8C6C-70733A9A77AC}"/>
              </a:ext>
            </a:extLst>
          </p:cNvPr>
          <p:cNvGrpSpPr/>
          <p:nvPr/>
        </p:nvGrpSpPr>
        <p:grpSpPr>
          <a:xfrm>
            <a:off x="460211" y="1916446"/>
            <a:ext cx="3505691" cy="3555645"/>
            <a:chOff x="3958308" y="2090035"/>
            <a:chExt cx="4066128" cy="4001152"/>
          </a:xfrm>
        </p:grpSpPr>
        <p:pic>
          <p:nvPicPr>
            <p:cNvPr id="17" name="Picture 16">
              <a:extLst>
                <a:ext uri="{FF2B5EF4-FFF2-40B4-BE49-F238E27FC236}">
                  <a16:creationId xmlns:a16="http://schemas.microsoft.com/office/drawing/2014/main" id="{5FB654FA-A7E0-4F98-BE02-8516387150D6}"/>
                </a:ext>
              </a:extLst>
            </p:cNvPr>
            <p:cNvPicPr>
              <a:picLocks noChangeAspect="1"/>
            </p:cNvPicPr>
            <p:nvPr/>
          </p:nvPicPr>
          <p:blipFill rotWithShape="1">
            <a:blip r:embed="rId8"/>
            <a:srcRect l="15139" t="6083" r="44226" b="22172"/>
            <a:stretch/>
          </p:blipFill>
          <p:spPr>
            <a:xfrm>
              <a:off x="3958308" y="2090035"/>
              <a:ext cx="4066128" cy="3171100"/>
            </a:xfrm>
            <a:prstGeom prst="rect">
              <a:avLst/>
            </a:prstGeom>
          </p:spPr>
        </p:pic>
        <p:sp>
          <p:nvSpPr>
            <p:cNvPr id="18" name="TextBox 17">
              <a:extLst>
                <a:ext uri="{FF2B5EF4-FFF2-40B4-BE49-F238E27FC236}">
                  <a16:creationId xmlns:a16="http://schemas.microsoft.com/office/drawing/2014/main" id="{EA7A4CA7-960F-4A27-A8E8-BFB25FFE3B88}"/>
                </a:ext>
              </a:extLst>
            </p:cNvPr>
            <p:cNvSpPr txBox="1"/>
            <p:nvPr/>
          </p:nvSpPr>
          <p:spPr>
            <a:xfrm>
              <a:off x="4697215" y="5433142"/>
              <a:ext cx="2588313" cy="658045"/>
            </a:xfrm>
            <a:prstGeom prst="rect">
              <a:avLst/>
            </a:prstGeom>
            <a:noFill/>
          </p:spPr>
          <p:txBody>
            <a:bodyPr wrap="square" rtlCol="0">
              <a:spAutoFit/>
            </a:bodyPr>
            <a:lstStyle/>
            <a:p>
              <a:r>
                <a:rPr lang="en-US" sz="3200" dirty="0">
                  <a:solidFill>
                    <a:schemeClr val="bg2"/>
                  </a:solidFill>
                </a:rPr>
                <a:t>IBM </a:t>
              </a:r>
              <a:r>
                <a:rPr lang="en-US" sz="3200" b="1" dirty="0">
                  <a:solidFill>
                    <a:schemeClr val="bg2"/>
                  </a:solidFill>
                </a:rPr>
                <a:t>Cloud</a:t>
              </a:r>
            </a:p>
          </p:txBody>
        </p:sp>
      </p:grpSp>
      <p:pic>
        <p:nvPicPr>
          <p:cNvPr id="14" name="Picture 13">
            <a:extLst>
              <a:ext uri="{FF2B5EF4-FFF2-40B4-BE49-F238E27FC236}">
                <a16:creationId xmlns:a16="http://schemas.microsoft.com/office/drawing/2014/main" id="{E01A184A-7ABF-4B08-A1C1-71149B478D52}"/>
              </a:ext>
            </a:extLst>
          </p:cNvPr>
          <p:cNvPicPr>
            <a:picLocks noChangeAspect="1"/>
          </p:cNvPicPr>
          <p:nvPr/>
        </p:nvPicPr>
        <p:blipFill>
          <a:blip r:embed="rId9"/>
          <a:stretch>
            <a:fillRect/>
          </a:stretch>
        </p:blipFill>
        <p:spPr>
          <a:xfrm>
            <a:off x="4942474" y="5094694"/>
            <a:ext cx="3171624" cy="849328"/>
          </a:xfrm>
          <a:prstGeom prst="rect">
            <a:avLst/>
          </a:prstGeom>
        </p:spPr>
      </p:pic>
    </p:spTree>
    <p:extLst>
      <p:ext uri="{BB962C8B-B14F-4D97-AF65-F5344CB8AC3E}">
        <p14:creationId xmlns:p14="http://schemas.microsoft.com/office/powerpoint/2010/main" val="549668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solidFill>
                  <a:srgbClr val="000000"/>
                </a:solidFill>
              </a:rPr>
              <a:pPr/>
              <a:t>14</a:t>
            </a:fld>
            <a:endParaRPr lang="en-US" dirty="0">
              <a:solidFill>
                <a:srgbClr val="000000"/>
              </a:solidFill>
            </a:endParaRPr>
          </a:p>
        </p:txBody>
      </p:sp>
      <p:sp>
        <p:nvSpPr>
          <p:cNvPr id="10" name="TextBox 9">
            <a:extLst>
              <a:ext uri="{FF2B5EF4-FFF2-40B4-BE49-F238E27FC236}">
                <a16:creationId xmlns:a16="http://schemas.microsoft.com/office/drawing/2014/main" id="{AD2101EB-FE94-4CF5-A533-383F9EF66B6E}"/>
              </a:ext>
            </a:extLst>
          </p:cNvPr>
          <p:cNvSpPr txBox="1"/>
          <p:nvPr/>
        </p:nvSpPr>
        <p:spPr>
          <a:xfrm>
            <a:off x="165256" y="309006"/>
            <a:ext cx="11942282" cy="126188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800" b="1" i="0" u="none" strike="noStrike" kern="1200" cap="none" spc="0" normalizeH="0" baseline="0" noProof="0" dirty="0">
                <a:ln>
                  <a:noFill/>
                </a:ln>
                <a:solidFill>
                  <a:srgbClr val="FFFFFF"/>
                </a:solidFill>
                <a:effectLst/>
                <a:uLnTx/>
                <a:uFillTx/>
                <a:latin typeface="IBM Plex Sans"/>
                <a:ea typeface="+mn-ea"/>
                <a:cs typeface="+mn-cs"/>
              </a:rPr>
              <a:t>IBM applies domain expertise </a:t>
            </a:r>
            <a:r>
              <a:rPr lang="en-US" sz="3800" b="1" dirty="0">
                <a:solidFill>
                  <a:srgbClr val="FFFFFF"/>
                </a:solidFill>
                <a:latin typeface="IBM Plex Sans"/>
              </a:rPr>
              <a:t>enabling c</a:t>
            </a:r>
            <a:r>
              <a:rPr kumimoji="0" lang="en-US" sz="3800" b="1" i="0" u="none" strike="noStrike" kern="1200" cap="none" spc="0" normalizeH="0" baseline="0" noProof="0" dirty="0" err="1">
                <a:ln>
                  <a:noFill/>
                </a:ln>
                <a:solidFill>
                  <a:srgbClr val="FFFFFF"/>
                </a:solidFill>
                <a:effectLst/>
                <a:uLnTx/>
                <a:uFillTx/>
                <a:latin typeface="IBM Plex Sans"/>
                <a:ea typeface="+mn-ea"/>
                <a:cs typeface="+mn-cs"/>
              </a:rPr>
              <a:t>lient</a:t>
            </a:r>
            <a:r>
              <a:rPr kumimoji="0" lang="en-US" sz="3800" b="1" i="0" u="none" strike="noStrike" kern="1200" cap="none" spc="0" normalizeH="0" noProof="0" dirty="0">
                <a:ln>
                  <a:noFill/>
                </a:ln>
                <a:solidFill>
                  <a:srgbClr val="FFFFFF"/>
                </a:solidFill>
                <a:effectLst/>
                <a:uLnTx/>
                <a:uFillTx/>
                <a:latin typeface="IBM Plex Sans"/>
                <a:ea typeface="+mn-ea"/>
                <a:cs typeface="+mn-cs"/>
              </a:rPr>
              <a:t> </a:t>
            </a:r>
            <a:r>
              <a:rPr kumimoji="0" lang="en-US" sz="3800" b="1" i="0" u="none" strike="noStrike" kern="1200" cap="none" spc="0" normalizeH="0" baseline="0" noProof="0" dirty="0">
                <a:ln>
                  <a:noFill/>
                </a:ln>
                <a:solidFill>
                  <a:srgbClr val="FFFFFF"/>
                </a:solidFill>
                <a:effectLst/>
                <a:uLnTx/>
                <a:uFillTx/>
                <a:latin typeface="IBM Plex Sans"/>
                <a:ea typeface="+mn-ea"/>
                <a:cs typeface="+mn-cs"/>
              </a:rPr>
              <a:t>innovation in each industry </a:t>
            </a:r>
          </a:p>
        </p:txBody>
      </p:sp>
      <p:sp>
        <p:nvSpPr>
          <p:cNvPr id="11" name="Footer Placeholder 5">
            <a:extLst>
              <a:ext uri="{FF2B5EF4-FFF2-40B4-BE49-F238E27FC236}">
                <a16:creationId xmlns:a16="http://schemas.microsoft.com/office/drawing/2014/main" id="{11D934EE-1AE0-1341-A7E2-B9E4D4463940}"/>
              </a:ext>
            </a:extLst>
          </p:cNvPr>
          <p:cNvSpPr txBox="1">
            <a:spLocks/>
          </p:cNvSpPr>
          <p:nvPr/>
        </p:nvSpPr>
        <p:spPr>
          <a:xfrm>
            <a:off x="304800" y="6435307"/>
            <a:ext cx="8534400" cy="182880"/>
          </a:xfrm>
          <a:prstGeom prst="rect">
            <a:avLst/>
          </a:prstGeom>
        </p:spPr>
        <p:txBody>
          <a:bodyPr vert="horz" lIns="0" tIns="0" rIns="0" bIns="0" rtlCol="0" anchor="ctr"/>
          <a:lstStyle>
            <a:defPPr>
              <a:defRPr lang="en-US"/>
            </a:defPPr>
            <a:lvl1pPr marL="0" algn="l" defTabSz="914400" rtl="0" eaLnBrk="1" latinLnBrk="0" hangingPunct="1">
              <a:defRPr sz="800" kern="1200" baseline="0">
                <a:solidFill>
                  <a:schemeClr val="bg2"/>
                </a:solidFill>
                <a:latin typeface="+mn-lt"/>
                <a:ea typeface="IBM Plex Sans" panose="020B0503050203000203" pitchFamily="34"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377"/>
            <a:r>
              <a:rPr lang="en-US">
                <a:solidFill>
                  <a:srgbClr val="FFFFFF"/>
                </a:solidFill>
              </a:rPr>
              <a:t>Accelerate digital transformation with Cloud &amp; AI / July 2018 / © 2018 IBM Corporation</a:t>
            </a:r>
            <a:endParaRPr lang="en-US" dirty="0">
              <a:solidFill>
                <a:srgbClr val="FFFFFF"/>
              </a:solidFill>
            </a:endParaRPr>
          </a:p>
        </p:txBody>
      </p:sp>
      <p:sp>
        <p:nvSpPr>
          <p:cNvPr id="12" name="Slide Number Placeholder 2">
            <a:extLst>
              <a:ext uri="{FF2B5EF4-FFF2-40B4-BE49-F238E27FC236}">
                <a16:creationId xmlns:a16="http://schemas.microsoft.com/office/drawing/2014/main" id="{9614E09B-FD48-4DB2-AB83-CDD5EA29A357}"/>
              </a:ext>
            </a:extLst>
          </p:cNvPr>
          <p:cNvSpPr txBox="1">
            <a:spLocks/>
          </p:cNvSpPr>
          <p:nvPr/>
        </p:nvSpPr>
        <p:spPr>
          <a:xfrm>
            <a:off x="9144000" y="6435307"/>
            <a:ext cx="2743200" cy="182880"/>
          </a:xfrm>
          <a:prstGeom prst="rect">
            <a:avLst/>
          </a:prstGeom>
        </p:spPr>
        <p:txBody>
          <a:bodyPr vert="horz" lIns="0" tIns="0" rIns="0" bIns="0" rtlCol="0" anchor="ctr"/>
          <a:lstStyle>
            <a:defPPr>
              <a:defRPr lang="en-US"/>
            </a:defPPr>
            <a:lvl1pPr marL="0" algn="l" defTabSz="914400" rtl="0" eaLnBrk="1" latinLnBrk="0" hangingPunct="1">
              <a:defRPr sz="800" kern="1200" baseline="0">
                <a:solidFill>
                  <a:schemeClr val="bg2"/>
                </a:solidFill>
                <a:latin typeface="+mn-lt"/>
                <a:ea typeface="IBM Plex Sans" panose="020B0503050203000203" pitchFamily="34"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914377">
              <a:defRPr/>
            </a:pPr>
            <a:r>
              <a:rPr lang="en-US" dirty="0">
                <a:latin typeface="IBM Plex Sans"/>
              </a:rPr>
              <a:t>12</a:t>
            </a:r>
          </a:p>
        </p:txBody>
      </p:sp>
      <p:sp>
        <p:nvSpPr>
          <p:cNvPr id="44" name="Rectangle 43"/>
          <p:cNvSpPr/>
          <p:nvPr/>
        </p:nvSpPr>
        <p:spPr>
          <a:xfrm>
            <a:off x="7842230" y="1997931"/>
            <a:ext cx="3407692" cy="4231928"/>
          </a:xfrm>
          <a:prstGeom prst="rect">
            <a:avLst/>
          </a:prstGeom>
        </p:spPr>
        <p:txBody>
          <a:bodyPr wrap="square">
            <a:spAutoFit/>
          </a:bodyPr>
          <a:lstStyle/>
          <a:p>
            <a:pPr defTabSz="914400">
              <a:spcBef>
                <a:spcPts val="1200"/>
              </a:spcBef>
              <a:spcAft>
                <a:spcPts val="1800"/>
              </a:spcAft>
            </a:pPr>
            <a:r>
              <a:rPr lang="en-US" sz="2400" b="1" kern="0" dirty="0">
                <a:solidFill>
                  <a:srgbClr val="FFFFFF"/>
                </a:solidFill>
                <a:ea typeface="Arial"/>
                <a:cs typeface="Arial"/>
                <a:sym typeface="Arial"/>
              </a:rPr>
              <a:t>Deep industry skills</a:t>
            </a:r>
          </a:p>
          <a:p>
            <a:pPr defTabSz="914400">
              <a:spcBef>
                <a:spcPts val="1200"/>
              </a:spcBef>
              <a:spcAft>
                <a:spcPts val="1800"/>
              </a:spcAft>
            </a:pPr>
            <a:r>
              <a:rPr lang="en-US" sz="2400" b="1" kern="0" dirty="0">
                <a:solidFill>
                  <a:srgbClr val="FFFFFF"/>
                </a:solidFill>
                <a:ea typeface="Arial"/>
                <a:cs typeface="Arial"/>
                <a:sym typeface="Arial"/>
              </a:rPr>
              <a:t>Experience</a:t>
            </a:r>
          </a:p>
          <a:p>
            <a:pPr defTabSz="914400">
              <a:spcBef>
                <a:spcPts val="1200"/>
              </a:spcBef>
              <a:spcAft>
                <a:spcPts val="1800"/>
              </a:spcAft>
            </a:pPr>
            <a:r>
              <a:rPr lang="en-US" sz="2400" b="1" kern="0" dirty="0">
                <a:solidFill>
                  <a:srgbClr val="FFFFFF"/>
                </a:solidFill>
                <a:ea typeface="Arial"/>
                <a:cs typeface="Arial"/>
                <a:sym typeface="Arial"/>
              </a:rPr>
              <a:t>Applications</a:t>
            </a:r>
          </a:p>
          <a:p>
            <a:pPr defTabSz="914400">
              <a:spcBef>
                <a:spcPts val="1200"/>
              </a:spcBef>
              <a:spcAft>
                <a:spcPts val="1800"/>
              </a:spcAft>
            </a:pPr>
            <a:r>
              <a:rPr lang="en-US" sz="2400" b="1" kern="0" dirty="0">
                <a:solidFill>
                  <a:srgbClr val="FFFFFF"/>
                </a:solidFill>
                <a:ea typeface="Arial"/>
                <a:cs typeface="Arial"/>
                <a:sym typeface="Arial"/>
              </a:rPr>
              <a:t>Data sets</a:t>
            </a:r>
          </a:p>
          <a:p>
            <a:pPr defTabSz="914400">
              <a:spcBef>
                <a:spcPts val="1200"/>
              </a:spcBef>
              <a:spcAft>
                <a:spcPts val="1800"/>
              </a:spcAft>
            </a:pPr>
            <a:r>
              <a:rPr lang="en-US" sz="2400" b="1" kern="0" dirty="0">
                <a:solidFill>
                  <a:srgbClr val="FFFFFF"/>
                </a:solidFill>
                <a:ea typeface="Arial"/>
                <a:cs typeface="Arial"/>
                <a:sym typeface="Arial"/>
              </a:rPr>
              <a:t>Partnerships</a:t>
            </a:r>
          </a:p>
          <a:p>
            <a:pPr defTabSz="914400">
              <a:spcBef>
                <a:spcPts val="1200"/>
              </a:spcBef>
              <a:spcAft>
                <a:spcPts val="1800"/>
              </a:spcAft>
            </a:pPr>
            <a:r>
              <a:rPr lang="en-US" sz="2400" b="1" kern="0" dirty="0">
                <a:solidFill>
                  <a:srgbClr val="FFFFFF"/>
                </a:solidFill>
                <a:ea typeface="Arial"/>
                <a:cs typeface="Arial"/>
                <a:sym typeface="Arial"/>
              </a:rPr>
              <a:t>Innovation labs</a:t>
            </a:r>
          </a:p>
        </p:txBody>
      </p:sp>
      <p:sp>
        <p:nvSpPr>
          <p:cNvPr id="45" name="Rectangle 44"/>
          <p:cNvSpPr/>
          <p:nvPr/>
        </p:nvSpPr>
        <p:spPr>
          <a:xfrm>
            <a:off x="5245854" y="3295212"/>
            <a:ext cx="492443" cy="707886"/>
          </a:xfrm>
          <a:prstGeom prst="rect">
            <a:avLst/>
          </a:prstGeom>
        </p:spPr>
        <p:txBody>
          <a:bodyPr wrap="none">
            <a:spAutoFit/>
          </a:bodyPr>
          <a:lstStyle/>
          <a:p>
            <a:r>
              <a:rPr lang="en-US" sz="4000" b="1" kern="0" dirty="0">
                <a:solidFill>
                  <a:srgbClr val="FFFFFF"/>
                </a:solidFill>
                <a:ea typeface="Arial"/>
                <a:cs typeface="Arial"/>
                <a:sym typeface="Arial"/>
              </a:rPr>
              <a:t>+</a:t>
            </a:r>
            <a:endParaRPr lang="en-US" sz="4000" b="1" dirty="0"/>
          </a:p>
        </p:txBody>
      </p:sp>
      <p:pic>
        <p:nvPicPr>
          <p:cNvPr id="47" name="Picture 46"/>
          <p:cNvPicPr>
            <a:picLocks noChangeAspect="1"/>
          </p:cNvPicPr>
          <p:nvPr/>
        </p:nvPicPr>
        <p:blipFill rotWithShape="1">
          <a:blip r:embed="rId3"/>
          <a:srcRect l="50000" t="40868" r="45190" b="47882"/>
          <a:stretch/>
        </p:blipFill>
        <p:spPr>
          <a:xfrm>
            <a:off x="6823772" y="4132203"/>
            <a:ext cx="762539" cy="746238"/>
          </a:xfrm>
          <a:prstGeom prst="rect">
            <a:avLst/>
          </a:prstGeom>
        </p:spPr>
      </p:pic>
      <p:pic>
        <p:nvPicPr>
          <p:cNvPr id="48" name="Picture 47"/>
          <p:cNvPicPr>
            <a:picLocks noChangeAspect="1"/>
          </p:cNvPicPr>
          <p:nvPr/>
        </p:nvPicPr>
        <p:blipFill rotWithShape="1">
          <a:blip r:embed="rId4"/>
          <a:srcRect l="29493" t="41473" r="65554" b="47882"/>
          <a:stretch/>
        </p:blipFill>
        <p:spPr>
          <a:xfrm>
            <a:off x="6858171" y="2668841"/>
            <a:ext cx="693848" cy="624022"/>
          </a:xfrm>
          <a:prstGeom prst="rect">
            <a:avLst/>
          </a:prstGeom>
        </p:spPr>
      </p:pic>
      <p:pic>
        <p:nvPicPr>
          <p:cNvPr id="49" name="Picture 48"/>
          <p:cNvPicPr>
            <a:picLocks noChangeAspect="1"/>
          </p:cNvPicPr>
          <p:nvPr/>
        </p:nvPicPr>
        <p:blipFill>
          <a:blip r:embed="rId5"/>
          <a:stretch>
            <a:fillRect/>
          </a:stretch>
        </p:blipFill>
        <p:spPr>
          <a:xfrm>
            <a:off x="7306455" y="4189967"/>
            <a:ext cx="255233" cy="322400"/>
          </a:xfrm>
          <a:prstGeom prst="rect">
            <a:avLst/>
          </a:prstGeom>
        </p:spPr>
      </p:pic>
      <p:pic>
        <p:nvPicPr>
          <p:cNvPr id="51" name="Picture 50"/>
          <p:cNvPicPr>
            <a:picLocks noChangeAspect="1"/>
          </p:cNvPicPr>
          <p:nvPr/>
        </p:nvPicPr>
        <p:blipFill>
          <a:blip r:embed="rId6"/>
          <a:stretch>
            <a:fillRect/>
          </a:stretch>
        </p:blipFill>
        <p:spPr>
          <a:xfrm>
            <a:off x="6880237" y="3485567"/>
            <a:ext cx="585604" cy="457836"/>
          </a:xfrm>
          <a:prstGeom prst="rect">
            <a:avLst/>
          </a:prstGeom>
        </p:spPr>
      </p:pic>
      <p:grpSp>
        <p:nvGrpSpPr>
          <p:cNvPr id="62" name="Group 61"/>
          <p:cNvGrpSpPr/>
          <p:nvPr/>
        </p:nvGrpSpPr>
        <p:grpSpPr>
          <a:xfrm>
            <a:off x="6738547" y="1776768"/>
            <a:ext cx="894702" cy="853864"/>
            <a:chOff x="7018250" y="2030159"/>
            <a:chExt cx="894702" cy="853864"/>
          </a:xfrm>
        </p:grpSpPr>
        <p:pic>
          <p:nvPicPr>
            <p:cNvPr id="53" name="Picture 52"/>
            <p:cNvPicPr>
              <a:picLocks noChangeAspect="1"/>
            </p:cNvPicPr>
            <p:nvPr/>
          </p:nvPicPr>
          <p:blipFill rotWithShape="1">
            <a:blip r:embed="rId7"/>
            <a:srcRect l="50253" t="46918" r="45317" b="41895"/>
            <a:stretch/>
          </p:blipFill>
          <p:spPr>
            <a:xfrm>
              <a:off x="7018250" y="2107786"/>
              <a:ext cx="365642" cy="386324"/>
            </a:xfrm>
            <a:prstGeom prst="rect">
              <a:avLst/>
            </a:prstGeom>
          </p:spPr>
        </p:pic>
        <p:pic>
          <p:nvPicPr>
            <p:cNvPr id="55" name="Picture 54"/>
            <p:cNvPicPr>
              <a:picLocks noChangeAspect="1"/>
            </p:cNvPicPr>
            <p:nvPr/>
          </p:nvPicPr>
          <p:blipFill rotWithShape="1">
            <a:blip r:embed="rId8"/>
            <a:srcRect l="57469" t="42380" r="39113" b="47969"/>
            <a:stretch/>
          </p:blipFill>
          <p:spPr>
            <a:xfrm>
              <a:off x="7354968" y="2555287"/>
              <a:ext cx="278224" cy="328736"/>
            </a:xfrm>
            <a:prstGeom prst="rect">
              <a:avLst/>
            </a:prstGeom>
          </p:spPr>
        </p:pic>
        <p:pic>
          <p:nvPicPr>
            <p:cNvPr id="56" name="Picture 55"/>
            <p:cNvPicPr>
              <a:picLocks noChangeAspect="1"/>
            </p:cNvPicPr>
            <p:nvPr/>
          </p:nvPicPr>
          <p:blipFill rotWithShape="1">
            <a:blip r:embed="rId9"/>
            <a:srcRect l="57595" t="42380" r="38608" b="47969"/>
            <a:stretch/>
          </p:blipFill>
          <p:spPr>
            <a:xfrm>
              <a:off x="7589824" y="2178334"/>
              <a:ext cx="276190" cy="293700"/>
            </a:xfrm>
            <a:prstGeom prst="rect">
              <a:avLst/>
            </a:prstGeom>
          </p:spPr>
        </p:pic>
        <p:pic>
          <p:nvPicPr>
            <p:cNvPr id="57" name="Picture 56"/>
            <p:cNvPicPr>
              <a:picLocks noChangeAspect="1"/>
            </p:cNvPicPr>
            <p:nvPr/>
          </p:nvPicPr>
          <p:blipFill rotWithShape="1">
            <a:blip r:embed="rId10"/>
            <a:srcRect l="29494" t="41473" r="66455" b="47968"/>
            <a:stretch/>
          </p:blipFill>
          <p:spPr>
            <a:xfrm>
              <a:off x="7326394" y="2030159"/>
              <a:ext cx="316808" cy="345537"/>
            </a:xfrm>
            <a:prstGeom prst="rect">
              <a:avLst/>
            </a:prstGeom>
          </p:spPr>
        </p:pic>
        <p:pic>
          <p:nvPicPr>
            <p:cNvPr id="58" name="Picture 57"/>
            <p:cNvPicPr>
              <a:picLocks noChangeAspect="1"/>
            </p:cNvPicPr>
            <p:nvPr/>
          </p:nvPicPr>
          <p:blipFill rotWithShape="1">
            <a:blip r:embed="rId11" cstate="print">
              <a:extLst>
                <a:ext uri="{28A0092B-C50C-407E-A947-70E740481C1C}">
                  <a14:useLocalDpi xmlns:a14="http://schemas.microsoft.com/office/drawing/2010/main" val="0"/>
                </a:ext>
              </a:extLst>
            </a:blip>
            <a:srcRect l="40253" t="42798" r="54936" b="47839"/>
            <a:stretch/>
          </p:blipFill>
          <p:spPr>
            <a:xfrm>
              <a:off x="7604268" y="2425469"/>
              <a:ext cx="308684" cy="323407"/>
            </a:xfrm>
            <a:prstGeom prst="rect">
              <a:avLst/>
            </a:prstGeom>
          </p:spPr>
        </p:pic>
        <p:pic>
          <p:nvPicPr>
            <p:cNvPr id="59" name="Picture 58"/>
            <p:cNvPicPr>
              <a:picLocks noChangeAspect="1"/>
            </p:cNvPicPr>
            <p:nvPr/>
          </p:nvPicPr>
          <p:blipFill rotWithShape="1">
            <a:blip r:embed="rId12" cstate="print">
              <a:extLst>
                <a:ext uri="{28A0092B-C50C-407E-A947-70E740481C1C}">
                  <a14:useLocalDpi xmlns:a14="http://schemas.microsoft.com/office/drawing/2010/main" val="0"/>
                </a:ext>
              </a:extLst>
            </a:blip>
            <a:srcRect l="67722" t="42798" r="27500" b="47839"/>
            <a:stretch/>
          </p:blipFill>
          <p:spPr>
            <a:xfrm>
              <a:off x="7091683" y="2406121"/>
              <a:ext cx="306653" cy="323407"/>
            </a:xfrm>
            <a:prstGeom prst="rect">
              <a:avLst/>
            </a:prstGeom>
          </p:spPr>
        </p:pic>
      </p:grpSp>
      <p:pic>
        <p:nvPicPr>
          <p:cNvPr id="61" name="Picture 60"/>
          <p:cNvPicPr>
            <a:picLocks noChangeAspect="1"/>
          </p:cNvPicPr>
          <p:nvPr/>
        </p:nvPicPr>
        <p:blipFill>
          <a:blip r:embed="rId13"/>
          <a:stretch>
            <a:fillRect/>
          </a:stretch>
        </p:blipFill>
        <p:spPr>
          <a:xfrm>
            <a:off x="6923807" y="5039074"/>
            <a:ext cx="501525" cy="501525"/>
          </a:xfrm>
          <a:prstGeom prst="rect">
            <a:avLst/>
          </a:prstGeom>
        </p:spPr>
      </p:pic>
      <p:pic>
        <p:nvPicPr>
          <p:cNvPr id="64" name="Picture 63"/>
          <p:cNvPicPr>
            <a:picLocks noChangeAspect="1"/>
          </p:cNvPicPr>
          <p:nvPr/>
        </p:nvPicPr>
        <p:blipFill>
          <a:blip r:embed="rId14"/>
          <a:stretch>
            <a:fillRect/>
          </a:stretch>
        </p:blipFill>
        <p:spPr>
          <a:xfrm>
            <a:off x="6738547" y="5734410"/>
            <a:ext cx="962126" cy="559375"/>
          </a:xfrm>
          <a:prstGeom prst="rect">
            <a:avLst/>
          </a:prstGeom>
        </p:spPr>
      </p:pic>
      <p:grpSp>
        <p:nvGrpSpPr>
          <p:cNvPr id="24" name="Group 23">
            <a:extLst>
              <a:ext uri="{FF2B5EF4-FFF2-40B4-BE49-F238E27FC236}">
                <a16:creationId xmlns:a16="http://schemas.microsoft.com/office/drawing/2014/main" id="{98EC95AC-6C02-4C4E-8C08-B1FECBCC0671}"/>
              </a:ext>
            </a:extLst>
          </p:cNvPr>
          <p:cNvGrpSpPr/>
          <p:nvPr/>
        </p:nvGrpSpPr>
        <p:grpSpPr>
          <a:xfrm>
            <a:off x="460211" y="1916446"/>
            <a:ext cx="3505691" cy="3555645"/>
            <a:chOff x="3958308" y="2090035"/>
            <a:chExt cx="4066128" cy="4001152"/>
          </a:xfrm>
        </p:grpSpPr>
        <p:pic>
          <p:nvPicPr>
            <p:cNvPr id="25" name="Picture 24">
              <a:extLst>
                <a:ext uri="{FF2B5EF4-FFF2-40B4-BE49-F238E27FC236}">
                  <a16:creationId xmlns:a16="http://schemas.microsoft.com/office/drawing/2014/main" id="{F55F3E3F-74B9-4E20-A20E-C529B6ED4E6F}"/>
                </a:ext>
              </a:extLst>
            </p:cNvPr>
            <p:cNvPicPr>
              <a:picLocks noChangeAspect="1"/>
            </p:cNvPicPr>
            <p:nvPr/>
          </p:nvPicPr>
          <p:blipFill rotWithShape="1">
            <a:blip r:embed="rId15"/>
            <a:srcRect l="15139" t="6083" r="44226" b="22172"/>
            <a:stretch/>
          </p:blipFill>
          <p:spPr>
            <a:xfrm>
              <a:off x="3958308" y="2090035"/>
              <a:ext cx="4066128" cy="3171100"/>
            </a:xfrm>
            <a:prstGeom prst="rect">
              <a:avLst/>
            </a:prstGeom>
          </p:spPr>
        </p:pic>
        <p:sp>
          <p:nvSpPr>
            <p:cNvPr id="26" name="TextBox 25">
              <a:extLst>
                <a:ext uri="{FF2B5EF4-FFF2-40B4-BE49-F238E27FC236}">
                  <a16:creationId xmlns:a16="http://schemas.microsoft.com/office/drawing/2014/main" id="{1A161771-AC12-41D2-8D25-4AFEBEF21C60}"/>
                </a:ext>
              </a:extLst>
            </p:cNvPr>
            <p:cNvSpPr txBox="1"/>
            <p:nvPr/>
          </p:nvSpPr>
          <p:spPr>
            <a:xfrm>
              <a:off x="4697215" y="5433142"/>
              <a:ext cx="2588313" cy="658045"/>
            </a:xfrm>
            <a:prstGeom prst="rect">
              <a:avLst/>
            </a:prstGeom>
            <a:noFill/>
          </p:spPr>
          <p:txBody>
            <a:bodyPr wrap="square" rtlCol="0">
              <a:spAutoFit/>
            </a:bodyPr>
            <a:lstStyle/>
            <a:p>
              <a:r>
                <a:rPr lang="en-US" sz="3200" dirty="0">
                  <a:solidFill>
                    <a:schemeClr val="bg2"/>
                  </a:solidFill>
                </a:rPr>
                <a:t>IBM </a:t>
              </a:r>
              <a:r>
                <a:rPr lang="en-US" sz="3200" b="1" dirty="0">
                  <a:solidFill>
                    <a:schemeClr val="bg2"/>
                  </a:solidFill>
                </a:rPr>
                <a:t>Cloud</a:t>
              </a:r>
            </a:p>
          </p:txBody>
        </p:sp>
      </p:grpSp>
    </p:spTree>
    <p:extLst>
      <p:ext uri="{BB962C8B-B14F-4D97-AF65-F5344CB8AC3E}">
        <p14:creationId xmlns:p14="http://schemas.microsoft.com/office/powerpoint/2010/main" val="4064028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94C5D87-92DE-4CBA-8EDE-AD6E4FA67BC1}"/>
              </a:ext>
            </a:extLst>
          </p:cNvPr>
          <p:cNvSpPr>
            <a:spLocks noGrp="1"/>
          </p:cNvSpPr>
          <p:nvPr>
            <p:ph type="sldNum" sz="quarter" idx="10"/>
          </p:nvPr>
        </p:nvSpPr>
        <p:spPr>
          <a:xfrm>
            <a:off x="9477634" y="6152055"/>
            <a:ext cx="2743200" cy="182880"/>
          </a:xfrm>
        </p:spPr>
        <p:txBody>
          <a:bodyPr/>
          <a:lstStyle/>
          <a:p>
            <a:pPr defTabSz="914377"/>
            <a:fld id="{3FD999D4-B456-9943-89B7-30D56181CE18}" type="slidenum">
              <a:rPr lang="en-US">
                <a:solidFill>
                  <a:srgbClr val="000000"/>
                </a:solidFill>
                <a:latin typeface="IBM Plex Sans"/>
              </a:rPr>
              <a:pPr defTabSz="914377"/>
              <a:t>15</a:t>
            </a:fld>
            <a:endParaRPr lang="en-US" dirty="0">
              <a:solidFill>
                <a:srgbClr val="000000"/>
              </a:solidFill>
              <a:latin typeface="IBM Plex Sans"/>
            </a:endParaRPr>
          </a:p>
        </p:txBody>
      </p:sp>
      <p:sp>
        <p:nvSpPr>
          <p:cNvPr id="6" name="Rectangle 5">
            <a:extLst>
              <a:ext uri="{FF2B5EF4-FFF2-40B4-BE49-F238E27FC236}">
                <a16:creationId xmlns:a16="http://schemas.microsoft.com/office/drawing/2014/main" id="{EACF0FEA-67DC-4D39-AF9A-6FF69186D39E}"/>
              </a:ext>
            </a:extLst>
          </p:cNvPr>
          <p:cNvSpPr/>
          <p:nvPr/>
        </p:nvSpPr>
        <p:spPr>
          <a:xfrm>
            <a:off x="387424" y="1464949"/>
            <a:ext cx="6429673" cy="3877985"/>
          </a:xfrm>
          <a:prstGeom prst="rect">
            <a:avLst/>
          </a:prstGeom>
          <a:noFill/>
          <a:ln w="25400" cap="flat">
            <a:noFill/>
            <a:prstDash val="solid"/>
            <a:round/>
          </a:ln>
          <a:effectLst>
            <a:outerShdw blurRad="50800" dist="38100" dir="16200000"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marL="497413" indent="-342900" defTabSz="914377" hangingPunct="0">
              <a:lnSpc>
                <a:spcPct val="150000"/>
              </a:lnSpc>
              <a:buFont typeface="Arial" panose="020B0604020202020204" pitchFamily="34" charset="0"/>
              <a:buChar char="•"/>
            </a:pPr>
            <a:r>
              <a:rPr lang="en-US" sz="2400" dirty="0">
                <a:solidFill>
                  <a:srgbClr val="FFFFFF"/>
                </a:solidFill>
                <a:latin typeface="IBM Plex Sans" panose="020B0503050000000000" pitchFamily="34" charset="0"/>
                <a:ea typeface="Arial"/>
                <a:cs typeface="Arial"/>
                <a:sym typeface="Arial"/>
              </a:rPr>
              <a:t>Cloud architecture and technology</a:t>
            </a:r>
          </a:p>
          <a:p>
            <a:pPr marL="497413" indent="-342900" defTabSz="914377" hangingPunct="0">
              <a:lnSpc>
                <a:spcPct val="150000"/>
              </a:lnSpc>
              <a:buFont typeface="Arial" panose="020B0604020202020204" pitchFamily="34" charset="0"/>
              <a:buChar char="•"/>
            </a:pPr>
            <a:r>
              <a:rPr lang="en-US" sz="2400" dirty="0">
                <a:solidFill>
                  <a:srgbClr val="FFFFFF"/>
                </a:solidFill>
                <a:latin typeface="IBM Plex Sans" panose="020B0503050000000000" pitchFamily="34" charset="0"/>
                <a:ea typeface="Arial"/>
                <a:cs typeface="Arial"/>
                <a:sym typeface="Arial"/>
              </a:rPr>
              <a:t>Advisory Services and tools </a:t>
            </a:r>
          </a:p>
          <a:p>
            <a:pPr marL="497413" indent="-342900" defTabSz="914377" hangingPunct="0">
              <a:lnSpc>
                <a:spcPct val="150000"/>
              </a:lnSpc>
              <a:buFont typeface="Arial" panose="020B0604020202020204" pitchFamily="34" charset="0"/>
              <a:buChar char="•"/>
            </a:pPr>
            <a:r>
              <a:rPr lang="en-US" sz="2400" dirty="0">
                <a:solidFill>
                  <a:srgbClr val="FFFFFF"/>
                </a:solidFill>
                <a:latin typeface="IBM Plex Sans" panose="020B0503050000000000" pitchFamily="34" charset="0"/>
                <a:ea typeface="Arial"/>
                <a:cs typeface="Arial"/>
                <a:sym typeface="Arial"/>
              </a:rPr>
              <a:t>Migration Factory “anywhere to anywhere”</a:t>
            </a:r>
          </a:p>
          <a:p>
            <a:pPr marL="497413" indent="-342900" defTabSz="914377" hangingPunct="0">
              <a:lnSpc>
                <a:spcPct val="150000"/>
              </a:lnSpc>
              <a:buFont typeface="Arial" panose="020B0604020202020204" pitchFamily="34" charset="0"/>
              <a:buChar char="•"/>
            </a:pPr>
            <a:r>
              <a:rPr lang="en-US" sz="2400" dirty="0">
                <a:solidFill>
                  <a:srgbClr val="FFFFFF"/>
                </a:solidFill>
                <a:latin typeface="IBM Plex Sans" panose="020B0503050000000000" pitchFamily="34" charset="0"/>
                <a:ea typeface="Arial"/>
                <a:cs typeface="Arial"/>
                <a:sym typeface="Arial"/>
              </a:rPr>
              <a:t>Modern application development</a:t>
            </a:r>
          </a:p>
          <a:p>
            <a:pPr marL="497413" indent="-342900" defTabSz="914377" hangingPunct="0">
              <a:lnSpc>
                <a:spcPct val="150000"/>
              </a:lnSpc>
              <a:buFont typeface="Arial" panose="020B0604020202020204" pitchFamily="34" charset="0"/>
              <a:buChar char="•"/>
            </a:pPr>
            <a:r>
              <a:rPr lang="en-US" sz="2400" dirty="0">
                <a:solidFill>
                  <a:srgbClr val="FFFFFF"/>
                </a:solidFill>
                <a:latin typeface="IBM Plex Sans" panose="020B0503050000000000" pitchFamily="34" charset="0"/>
                <a:ea typeface="Arial"/>
                <a:cs typeface="Arial"/>
                <a:sym typeface="Arial"/>
              </a:rPr>
              <a:t>Culture and change management </a:t>
            </a:r>
          </a:p>
          <a:p>
            <a:pPr marL="497413" indent="-342900" defTabSz="914377" hangingPunct="0">
              <a:lnSpc>
                <a:spcPct val="150000"/>
              </a:lnSpc>
              <a:buFont typeface="Arial" panose="020B0604020202020204" pitchFamily="34" charset="0"/>
              <a:buChar char="•"/>
            </a:pPr>
            <a:r>
              <a:rPr lang="en-US" sz="2400" dirty="0">
                <a:solidFill>
                  <a:srgbClr val="FFFFFF"/>
                </a:solidFill>
                <a:latin typeface="IBM Plex Sans" panose="020B0503050000000000" pitchFamily="34" charset="0"/>
                <a:ea typeface="Arial"/>
                <a:cs typeface="Arial"/>
                <a:sym typeface="Arial"/>
              </a:rPr>
              <a:t>Service management and operations</a:t>
            </a:r>
          </a:p>
          <a:p>
            <a:pPr marL="497413" indent="-342900" defTabSz="914377" hangingPunct="0">
              <a:lnSpc>
                <a:spcPct val="150000"/>
              </a:lnSpc>
              <a:buFont typeface="Arial" panose="020B0604020202020204" pitchFamily="34" charset="0"/>
              <a:buChar char="•"/>
            </a:pPr>
            <a:r>
              <a:rPr lang="en-US" sz="2400" dirty="0">
                <a:solidFill>
                  <a:srgbClr val="FFFFFF"/>
                </a:solidFill>
                <a:latin typeface="IBM Plex Sans" panose="020B0503050000000000" pitchFamily="34" charset="0"/>
                <a:ea typeface="Arial"/>
                <a:cs typeface="Arial"/>
                <a:sym typeface="Arial"/>
              </a:rPr>
              <a:t>Governance, security, compliance</a:t>
            </a:r>
          </a:p>
        </p:txBody>
      </p:sp>
      <p:sp>
        <p:nvSpPr>
          <p:cNvPr id="7" name="Title 1">
            <a:extLst>
              <a:ext uri="{FF2B5EF4-FFF2-40B4-BE49-F238E27FC236}">
                <a16:creationId xmlns:a16="http://schemas.microsoft.com/office/drawing/2014/main" id="{38D9A176-8E70-431C-8684-F650D6B031E0}"/>
              </a:ext>
            </a:extLst>
          </p:cNvPr>
          <p:cNvSpPr>
            <a:spLocks noGrp="1"/>
          </p:cNvSpPr>
          <p:nvPr>
            <p:ph type="title"/>
          </p:nvPr>
        </p:nvSpPr>
        <p:spPr>
          <a:xfrm>
            <a:off x="304800" y="239813"/>
            <a:ext cx="11262360" cy="1325523"/>
          </a:xfrm>
        </p:spPr>
        <p:txBody>
          <a:bodyPr/>
          <a:lstStyle/>
          <a:p>
            <a:r>
              <a:rPr lang="en-US" sz="5400" dirty="0">
                <a:ea typeface="Arial" charset="0"/>
              </a:rPr>
              <a:t>A proven approach for success</a:t>
            </a:r>
            <a:endParaRPr lang="en-US" sz="5400" dirty="0"/>
          </a:p>
        </p:txBody>
      </p:sp>
      <p:sp>
        <p:nvSpPr>
          <p:cNvPr id="9" name="Footer Placeholder 5">
            <a:extLst>
              <a:ext uri="{FF2B5EF4-FFF2-40B4-BE49-F238E27FC236}">
                <a16:creationId xmlns:a16="http://schemas.microsoft.com/office/drawing/2014/main" id="{11D934EE-1AE0-1341-A7E2-B9E4D4463940}"/>
              </a:ext>
            </a:extLst>
          </p:cNvPr>
          <p:cNvSpPr>
            <a:spLocks noGrp="1"/>
          </p:cNvSpPr>
          <p:nvPr>
            <p:ph type="ftr" sz="quarter" idx="11"/>
          </p:nvPr>
        </p:nvSpPr>
        <p:spPr>
          <a:xfrm>
            <a:off x="304800" y="6435307"/>
            <a:ext cx="8534400" cy="182880"/>
          </a:xfrm>
        </p:spPr>
        <p:txBody>
          <a:bodyPr/>
          <a:lstStyle/>
          <a:p>
            <a:pPr defTabSz="914377"/>
            <a:r>
              <a:rPr lang="en-US" dirty="0">
                <a:solidFill>
                  <a:srgbClr val="FFFFFF"/>
                </a:solidFill>
              </a:rPr>
              <a:t>Accelerate digital transformation </a:t>
            </a:r>
            <a:r>
              <a:rPr lang="en-US">
                <a:solidFill>
                  <a:srgbClr val="FFFFFF"/>
                </a:solidFill>
              </a:rPr>
              <a:t>with Cloud &amp; AI / </a:t>
            </a:r>
            <a:r>
              <a:rPr lang="en-US" dirty="0">
                <a:solidFill>
                  <a:srgbClr val="FFFFFF"/>
                </a:solidFill>
              </a:rPr>
              <a:t>July 2018 / © 2018 IBM Corporation</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65828" y="3178670"/>
            <a:ext cx="1747012" cy="2630714"/>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24717" y="3558126"/>
            <a:ext cx="1099854" cy="1104004"/>
          </a:xfrm>
          <a:prstGeom prst="rect">
            <a:avLst/>
          </a:prstGeom>
        </p:spPr>
      </p:pic>
      <p:sp>
        <p:nvSpPr>
          <p:cNvPr id="17" name="TextBox 16"/>
          <p:cNvSpPr txBox="1"/>
          <p:nvPr/>
        </p:nvSpPr>
        <p:spPr>
          <a:xfrm>
            <a:off x="9882412" y="4881269"/>
            <a:ext cx="1784463" cy="923330"/>
          </a:xfrm>
          <a:prstGeom prst="rect">
            <a:avLst/>
          </a:prstGeom>
          <a:noFill/>
        </p:spPr>
        <p:txBody>
          <a:bodyPr wrap="none" rtlCol="0">
            <a:spAutoFit/>
          </a:bodyPr>
          <a:lstStyle/>
          <a:p>
            <a:pPr algn="ctr"/>
            <a:r>
              <a:rPr lang="en-US" dirty="0">
                <a:solidFill>
                  <a:schemeClr val="bg2"/>
                </a:solidFill>
              </a:rPr>
              <a:t>Cloud </a:t>
            </a:r>
          </a:p>
          <a:p>
            <a:pPr algn="ctr"/>
            <a:r>
              <a:rPr lang="en-US" dirty="0">
                <a:solidFill>
                  <a:schemeClr val="bg2"/>
                </a:solidFill>
              </a:rPr>
              <a:t>Transformation</a:t>
            </a:r>
          </a:p>
          <a:p>
            <a:pPr algn="ctr"/>
            <a:r>
              <a:rPr lang="en-US" dirty="0">
                <a:solidFill>
                  <a:schemeClr val="bg2"/>
                </a:solidFill>
              </a:rPr>
              <a:t> Advisor</a:t>
            </a:r>
          </a:p>
        </p:txBody>
      </p:sp>
      <p:sp>
        <p:nvSpPr>
          <p:cNvPr id="18" name="TextBox 17"/>
          <p:cNvSpPr txBox="1"/>
          <p:nvPr/>
        </p:nvSpPr>
        <p:spPr>
          <a:xfrm>
            <a:off x="7323036" y="1568418"/>
            <a:ext cx="1978427" cy="1077218"/>
          </a:xfrm>
          <a:prstGeom prst="rect">
            <a:avLst/>
          </a:prstGeom>
          <a:noFill/>
        </p:spPr>
        <p:txBody>
          <a:bodyPr wrap="none" rtlCol="0">
            <a:spAutoFit/>
          </a:bodyPr>
          <a:lstStyle/>
          <a:p>
            <a:pPr algn="ctr"/>
            <a:r>
              <a:rPr lang="en-US" sz="3200" b="1" dirty="0">
                <a:solidFill>
                  <a:schemeClr val="bg2"/>
                </a:solidFill>
              </a:rPr>
              <a:t>Cloud</a:t>
            </a:r>
          </a:p>
          <a:p>
            <a:pPr algn="ctr"/>
            <a:r>
              <a:rPr lang="en-US" sz="3200" dirty="0">
                <a:solidFill>
                  <a:schemeClr val="bg2"/>
                </a:solidFill>
              </a:rPr>
              <a:t>Garage </a:t>
            </a:r>
            <a:r>
              <a:rPr lang="en-US" sz="3200" baseline="30000" dirty="0">
                <a:solidFill>
                  <a:schemeClr val="bg2"/>
                </a:solidFill>
              </a:rPr>
              <a:t>TM</a:t>
            </a:r>
          </a:p>
        </p:txBody>
      </p:sp>
      <p:sp>
        <p:nvSpPr>
          <p:cNvPr id="11" name="TextBox 10">
            <a:extLst>
              <a:ext uri="{FF2B5EF4-FFF2-40B4-BE49-F238E27FC236}">
                <a16:creationId xmlns:a16="http://schemas.microsoft.com/office/drawing/2014/main" id="{9108E2C5-0D6E-BE4E-884D-8F3993BD20FF}"/>
              </a:ext>
            </a:extLst>
          </p:cNvPr>
          <p:cNvSpPr txBox="1"/>
          <p:nvPr/>
        </p:nvSpPr>
        <p:spPr>
          <a:xfrm>
            <a:off x="9383926" y="1199086"/>
            <a:ext cx="2593083" cy="369332"/>
          </a:xfrm>
          <a:prstGeom prst="rect">
            <a:avLst/>
          </a:prstGeom>
          <a:noFill/>
        </p:spPr>
        <p:txBody>
          <a:bodyPr wrap="square" rtlCol="0">
            <a:spAutoFit/>
          </a:bodyPr>
          <a:lstStyle/>
          <a:p>
            <a:r>
              <a:rPr lang="en-US" dirty="0">
                <a:solidFill>
                  <a:schemeClr val="bg2"/>
                </a:solidFill>
              </a:rPr>
              <a:t>Cloud Innovate Method </a:t>
            </a:r>
          </a:p>
        </p:txBody>
      </p:sp>
      <p:pic>
        <p:nvPicPr>
          <p:cNvPr id="12" name="Picture 11">
            <a:extLst>
              <a:ext uri="{FF2B5EF4-FFF2-40B4-BE49-F238E27FC236}">
                <a16:creationId xmlns:a16="http://schemas.microsoft.com/office/drawing/2014/main" id="{BAD7A42D-BD34-4840-B46A-860646C7E1B9}"/>
              </a:ext>
            </a:extLst>
          </p:cNvPr>
          <p:cNvPicPr>
            <a:picLocks noChangeAspect="1"/>
          </p:cNvPicPr>
          <p:nvPr/>
        </p:nvPicPr>
        <p:blipFill>
          <a:blip r:embed="rId5"/>
          <a:stretch>
            <a:fillRect/>
          </a:stretch>
        </p:blipFill>
        <p:spPr>
          <a:xfrm>
            <a:off x="9670079" y="1677987"/>
            <a:ext cx="2209127" cy="1500683"/>
          </a:xfrm>
          <a:prstGeom prst="rect">
            <a:avLst/>
          </a:prstGeom>
          <a:ln>
            <a:solidFill>
              <a:srgbClr val="FF0000"/>
            </a:solidFill>
          </a:ln>
        </p:spPr>
      </p:pic>
    </p:spTree>
    <p:extLst>
      <p:ext uri="{BB962C8B-B14F-4D97-AF65-F5344CB8AC3E}">
        <p14:creationId xmlns:p14="http://schemas.microsoft.com/office/powerpoint/2010/main" val="34915054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C5FD85-EB06-441F-96FE-F7DE805139F7}"/>
              </a:ext>
            </a:extLst>
          </p:cNvPr>
          <p:cNvSpPr>
            <a:spLocks noGrp="1"/>
          </p:cNvSpPr>
          <p:nvPr>
            <p:ph type="ftr" sz="quarter" idx="10"/>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IBM Plex Sans"/>
                <a:cs typeface="Arial" charset="0"/>
              </a:rPr>
              <a:t>Accelerate digital transformation </a:t>
            </a:r>
            <a:r>
              <a:rPr kumimoji="0" lang="en-US" sz="800" b="0" i="0" u="none" strike="noStrike" kern="1200" cap="none" spc="0" normalizeH="0" baseline="0" noProof="0">
                <a:ln>
                  <a:noFill/>
                </a:ln>
                <a:solidFill>
                  <a:srgbClr val="000000"/>
                </a:solidFill>
                <a:effectLst/>
                <a:uLnTx/>
                <a:uFillTx/>
                <a:latin typeface="IBM Plex Sans"/>
                <a:cs typeface="Arial" charset="0"/>
              </a:rPr>
              <a:t>with Cloud &amp; AI / </a:t>
            </a:r>
            <a:r>
              <a:rPr kumimoji="0" lang="en-US" sz="800" b="0" i="0" u="none" strike="noStrike" kern="1200" cap="none" spc="0" normalizeH="0" baseline="0" noProof="0" dirty="0">
                <a:ln>
                  <a:noFill/>
                </a:ln>
                <a:solidFill>
                  <a:srgbClr val="000000"/>
                </a:solidFill>
                <a:effectLst/>
                <a:uLnTx/>
                <a:uFillTx/>
                <a:latin typeface="IBM Plex Sans"/>
                <a:cs typeface="Arial" charset="0"/>
              </a:rPr>
              <a:t>July 2018 / © 2018 IBM Corporation</a:t>
            </a:r>
          </a:p>
        </p:txBody>
      </p:sp>
      <p:sp>
        <p:nvSpPr>
          <p:cNvPr id="3" name="Slide Number Placeholder 2">
            <a:extLst>
              <a:ext uri="{FF2B5EF4-FFF2-40B4-BE49-F238E27FC236}">
                <a16:creationId xmlns:a16="http://schemas.microsoft.com/office/drawing/2014/main" id="{9614E09B-FD48-4DB2-AB83-CDD5EA29A357}"/>
              </a:ext>
            </a:extLst>
          </p:cNvPr>
          <p:cNvSpPr>
            <a:spLocks noGrp="1"/>
          </p:cNvSpPr>
          <p:nvPr>
            <p:ph type="sldNum" sz="quarter" idx="11"/>
          </p:nvPr>
        </p:nvSpPr>
        <p:spPr/>
        <p:txBody>
          <a:bodyPr/>
          <a:lstStyle/>
          <a:p>
            <a:pPr marL="0" marR="0" lvl="0" indent="0" algn="r" defTabSz="914377" rtl="0" eaLnBrk="1" fontAlgn="auto" latinLnBrk="0" hangingPunct="1">
              <a:lnSpc>
                <a:spcPct val="100000"/>
              </a:lnSpc>
              <a:spcBef>
                <a:spcPts val="0"/>
              </a:spcBef>
              <a:spcAft>
                <a:spcPts val="0"/>
              </a:spcAft>
              <a:buClrTx/>
              <a:buSzTx/>
              <a:buFontTx/>
              <a:buNone/>
              <a:tabLst/>
              <a:defRPr/>
            </a:pPr>
            <a:fld id="{3FD999D4-B456-9943-89B7-30D56181CE18}" type="slidenum">
              <a:rPr kumimoji="0" lang="en-US" sz="800" b="0" i="0" u="none" strike="noStrike" kern="1200" cap="none" spc="0" normalizeH="0" baseline="0" noProof="0">
                <a:ln>
                  <a:noFill/>
                </a:ln>
                <a:effectLst/>
                <a:uLnTx/>
                <a:uFillTx/>
                <a:latin typeface="IBM Plex Sans"/>
                <a:cs typeface="Arial" charset="0"/>
              </a:rPr>
              <a:pPr marL="0" marR="0" lvl="0" indent="0" algn="r" defTabSz="914377" rtl="0" eaLnBrk="1" fontAlgn="auto" latinLnBrk="0" hangingPunct="1">
                <a:lnSpc>
                  <a:spcPct val="100000"/>
                </a:lnSpc>
                <a:spcBef>
                  <a:spcPts val="0"/>
                </a:spcBef>
                <a:spcAft>
                  <a:spcPts val="0"/>
                </a:spcAft>
                <a:buClrTx/>
                <a:buSzTx/>
                <a:buFontTx/>
                <a:buNone/>
                <a:tabLst/>
                <a:defRPr/>
              </a:pPr>
              <a:t>16</a:t>
            </a:fld>
            <a:endParaRPr kumimoji="0" lang="en-US" sz="800" b="0" i="0" u="none" strike="noStrike" kern="1200" cap="none" spc="0" normalizeH="0" baseline="0" noProof="0" dirty="0">
              <a:ln>
                <a:noFill/>
              </a:ln>
              <a:effectLst/>
              <a:uLnTx/>
              <a:uFillTx/>
              <a:latin typeface="IBM Plex Sans"/>
              <a:cs typeface="Arial" charset="0"/>
            </a:endParaRPr>
          </a:p>
        </p:txBody>
      </p:sp>
      <p:pic>
        <p:nvPicPr>
          <p:cNvPr id="5" name="Picture 4">
            <a:extLst>
              <a:ext uri="{FF2B5EF4-FFF2-40B4-BE49-F238E27FC236}">
                <a16:creationId xmlns:a16="http://schemas.microsoft.com/office/drawing/2014/main" id="{492BED2D-4F87-4A11-8181-E9E234CA9174}"/>
              </a:ext>
            </a:extLst>
          </p:cNvPr>
          <p:cNvPicPr>
            <a:picLocks noChangeAspect="1"/>
          </p:cNvPicPr>
          <p:nvPr/>
        </p:nvPicPr>
        <p:blipFill>
          <a:blip r:embed="rId3"/>
          <a:stretch>
            <a:fillRect/>
          </a:stretch>
        </p:blipFill>
        <p:spPr>
          <a:xfrm>
            <a:off x="-4213" y="0"/>
            <a:ext cx="6100212" cy="6858000"/>
          </a:xfrm>
          <a:prstGeom prst="rect">
            <a:avLst/>
          </a:prstGeom>
        </p:spPr>
      </p:pic>
      <p:sp>
        <p:nvSpPr>
          <p:cNvPr id="6" name="Content Placeholder 4">
            <a:extLst>
              <a:ext uri="{FF2B5EF4-FFF2-40B4-BE49-F238E27FC236}">
                <a16:creationId xmlns:a16="http://schemas.microsoft.com/office/drawing/2014/main" id="{8D982BBD-4952-47DE-A721-F2D61804BBDC}"/>
              </a:ext>
            </a:extLst>
          </p:cNvPr>
          <p:cNvSpPr txBox="1">
            <a:spLocks/>
          </p:cNvSpPr>
          <p:nvPr/>
        </p:nvSpPr>
        <p:spPr>
          <a:xfrm>
            <a:off x="6358382" y="2674208"/>
            <a:ext cx="5791194" cy="352128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1219170" rtl="0" eaLnBrk="1" fontAlgn="auto" latinLnBrk="0" hangingPunct="1">
              <a:lnSpc>
                <a:spcPct val="90000"/>
              </a:lnSpc>
              <a:spcBef>
                <a:spcPts val="1200"/>
              </a:spcBef>
              <a:spcAft>
                <a:spcPts val="1200"/>
              </a:spcAft>
              <a:buClrTx/>
              <a:buSzTx/>
              <a:buFont typeface="Arial" panose="020B0604020202020204" pitchFamily="34" charset="0"/>
              <a:buChar char="•"/>
              <a:tabLst/>
              <a:defRPr/>
            </a:pPr>
            <a:r>
              <a:rPr kumimoji="0" lang="en-US" sz="2600" b="0" i="0" u="none" strike="noStrike" kern="1200" cap="none" spc="0" normalizeH="0" baseline="0" noProof="0" dirty="0">
                <a:ln>
                  <a:noFill/>
                </a:ln>
                <a:solidFill>
                  <a:srgbClr val="FFFFFF"/>
                </a:solidFill>
                <a:effectLst/>
                <a:uLnTx/>
                <a:uFillTx/>
                <a:latin typeface="IBM Plex Sans"/>
                <a:ea typeface="+mn-ea"/>
                <a:cs typeface="+mn-cs"/>
              </a:rPr>
              <a:t>Collaborate and build new &amp; engaging client experiences</a:t>
            </a:r>
          </a:p>
          <a:p>
            <a:pPr marL="228600" marR="0" lvl="0" indent="-228600" algn="l" defTabSz="1219170" rtl="0" eaLnBrk="1" fontAlgn="auto" latinLnBrk="0" hangingPunct="1">
              <a:lnSpc>
                <a:spcPct val="90000"/>
              </a:lnSpc>
              <a:spcBef>
                <a:spcPts val="1200"/>
              </a:spcBef>
              <a:spcAft>
                <a:spcPts val="1200"/>
              </a:spcAft>
              <a:buClrTx/>
              <a:buSzTx/>
              <a:buFont typeface="Arial" panose="020B0604020202020204" pitchFamily="34" charset="0"/>
              <a:buChar char="•"/>
              <a:tabLst/>
              <a:defRPr/>
            </a:pPr>
            <a:r>
              <a:rPr kumimoji="0" lang="en-US" sz="2600" b="0" i="0" u="none" strike="noStrike" kern="1200" cap="none" spc="0" normalizeH="0" baseline="0" noProof="0" dirty="0">
                <a:ln>
                  <a:noFill/>
                </a:ln>
                <a:solidFill>
                  <a:srgbClr val="FFFFFF"/>
                </a:solidFill>
                <a:effectLst/>
                <a:uLnTx/>
                <a:uFillTx/>
                <a:latin typeface="IBM Plex Sans"/>
                <a:ea typeface="+mn-ea"/>
                <a:cs typeface="+mn-cs"/>
              </a:rPr>
              <a:t>Apply disruptive technologies, including AI, IOT, Blockchain</a:t>
            </a:r>
          </a:p>
          <a:p>
            <a:pPr marL="228600" marR="0" lvl="0" indent="-228600" algn="l" defTabSz="1219170" rtl="0" eaLnBrk="1" fontAlgn="auto" latinLnBrk="0" hangingPunct="1">
              <a:lnSpc>
                <a:spcPct val="90000"/>
              </a:lnSpc>
              <a:spcBef>
                <a:spcPts val="1333"/>
              </a:spcBef>
              <a:spcAft>
                <a:spcPts val="0"/>
              </a:spcAft>
              <a:buClrTx/>
              <a:buSzTx/>
              <a:buFont typeface="Arial" panose="020B0604020202020204" pitchFamily="34" charset="0"/>
              <a:buChar char="•"/>
              <a:tabLst/>
              <a:defRPr/>
            </a:pPr>
            <a:r>
              <a:rPr kumimoji="0" lang="en-US" sz="2600" b="0" i="0" u="none" strike="noStrike" kern="1200" cap="none" spc="0" normalizeH="0" baseline="0" noProof="0" dirty="0">
                <a:ln>
                  <a:noFill/>
                </a:ln>
                <a:solidFill>
                  <a:srgbClr val="FFFFFF"/>
                </a:solidFill>
                <a:effectLst/>
                <a:uLnTx/>
                <a:uFillTx/>
                <a:latin typeface="IBM Plex Sans"/>
                <a:ea typeface="+mn-ea"/>
                <a:cs typeface="+mn-cs"/>
              </a:rPr>
              <a:t>Gain new methods, from design thinking, to agile dev, &amp; lean startup</a:t>
            </a:r>
            <a:endParaRPr kumimoji="0" lang="en-US" sz="2600" b="0" i="1" u="none" strike="noStrike" kern="1200" cap="none" spc="0" normalizeH="0" baseline="0" noProof="0" dirty="0">
              <a:ln>
                <a:noFill/>
              </a:ln>
              <a:solidFill>
                <a:srgbClr val="FFFFFF"/>
              </a:solidFill>
              <a:effectLst/>
              <a:uLnTx/>
              <a:uFillTx/>
              <a:latin typeface="IBM Plex Sans"/>
              <a:ea typeface="+mn-ea"/>
              <a:cs typeface="+mn-cs"/>
            </a:endParaRPr>
          </a:p>
        </p:txBody>
      </p:sp>
      <p:sp>
        <p:nvSpPr>
          <p:cNvPr id="7" name="Rectangle 6">
            <a:extLst>
              <a:ext uri="{FF2B5EF4-FFF2-40B4-BE49-F238E27FC236}">
                <a16:creationId xmlns:a16="http://schemas.microsoft.com/office/drawing/2014/main" id="{47AE7C50-BDD9-4439-8295-2556964484CD}"/>
              </a:ext>
            </a:extLst>
          </p:cNvPr>
          <p:cNvSpPr/>
          <p:nvPr/>
        </p:nvSpPr>
        <p:spPr>
          <a:xfrm>
            <a:off x="6358382" y="535870"/>
            <a:ext cx="5571235" cy="1569660"/>
          </a:xfrm>
          <a:prstGeom prst="rect">
            <a:avLst/>
          </a:prstGeom>
        </p:spPr>
        <p:txBody>
          <a:bodyPr wrap="square">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dirty="0">
                <a:ln>
                  <a:noFill/>
                </a:ln>
                <a:solidFill>
                  <a:srgbClr val="FFFFFF"/>
                </a:solidFill>
                <a:effectLst/>
                <a:uLnTx/>
                <a:uFillTx/>
                <a:latin typeface="IBM Plex Sans"/>
                <a:ea typeface="+mn-ea"/>
                <a:cs typeface="+mn-cs"/>
              </a:rPr>
              <a:t>Get started with the IBM Garage</a:t>
            </a:r>
          </a:p>
        </p:txBody>
      </p:sp>
    </p:spTree>
    <p:extLst>
      <p:ext uri="{BB962C8B-B14F-4D97-AF65-F5344CB8AC3E}">
        <p14:creationId xmlns:p14="http://schemas.microsoft.com/office/powerpoint/2010/main" val="35894030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Content Placeholder 3">
            <a:extLst>
              <a:ext uri="{FF2B5EF4-FFF2-40B4-BE49-F238E27FC236}">
                <a16:creationId xmlns:a16="http://schemas.microsoft.com/office/drawing/2014/main" id="{9C7FD5F7-90B9-44A9-8888-36F8C39AF783}"/>
              </a:ext>
            </a:extLst>
          </p:cNvPr>
          <p:cNvSpPr txBox="1">
            <a:spLocks/>
          </p:cNvSpPr>
          <p:nvPr/>
        </p:nvSpPr>
        <p:spPr>
          <a:xfrm>
            <a:off x="-24604" y="892"/>
            <a:ext cx="6094416" cy="6884649"/>
          </a:xfrm>
          <a:prstGeom prst="rect">
            <a:avLst/>
          </a:prstGeom>
          <a:solidFill>
            <a:srgbClr val="EAEAEA"/>
          </a:solidFill>
        </p:spPr>
        <p:txBody>
          <a:bodyPr vert="horz" lIns="304721" tIns="207210" rIns="304721" bIns="304721" rtlCol="0">
            <a:noAutofit/>
          </a:bodyPr>
          <a:lstStyle>
            <a:lvl1pPr marL="0" indent="0" algn="l" defTabSz="457200" rtl="0" eaLnBrk="1" latinLnBrk="0" hangingPunct="1">
              <a:lnSpc>
                <a:spcPct val="100000"/>
              </a:lnSpc>
              <a:spcBef>
                <a:spcPts val="1100"/>
              </a:spcBef>
              <a:buFont typeface="Arial"/>
              <a:buNone/>
              <a:defRPr sz="1400" kern="1200">
                <a:solidFill>
                  <a:schemeClr val="bg2"/>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000" kern="1200">
                <a:solidFill>
                  <a:schemeClr val="bg2"/>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000" kern="1200">
                <a:solidFill>
                  <a:schemeClr val="bg2"/>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000" kern="1200">
                <a:solidFill>
                  <a:schemeClr val="bg2"/>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000" kern="1200">
                <a:solidFill>
                  <a:schemeClr val="bg2"/>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marR="0" lvl="0" indent="0" algn="l" defTabSz="609402" rtl="0" eaLnBrk="1" fontAlgn="auto" latinLnBrk="0" hangingPunct="1">
              <a:lnSpc>
                <a:spcPct val="100000"/>
              </a:lnSpc>
              <a:spcBef>
                <a:spcPts val="1467"/>
              </a:spcBef>
              <a:spcAft>
                <a:spcPts val="0"/>
              </a:spcAft>
              <a:buClrTx/>
              <a:buSzTx/>
              <a:buFont typeface="Arial"/>
              <a:buNone/>
              <a:tabLst/>
              <a:defRPr/>
            </a:pPr>
            <a:endParaRPr kumimoji="0" lang="en-US" sz="12796" b="0" i="0" u="none" strike="noStrike" kern="1200" cap="none" spc="0" normalizeH="0" baseline="0" noProof="0" dirty="0">
              <a:ln>
                <a:noFill/>
              </a:ln>
              <a:solidFill>
                <a:srgbClr val="69A6FF"/>
              </a:solidFill>
              <a:effectLst/>
              <a:uLnTx/>
              <a:uFillTx/>
              <a:latin typeface="IBM Plex Sans"/>
              <a:cs typeface="Arial" charset="0"/>
            </a:endParaRPr>
          </a:p>
          <a:p>
            <a:pPr marL="0" marR="0" lvl="0" indent="0" algn="l" defTabSz="609402" rtl="0" eaLnBrk="1" fontAlgn="auto" latinLnBrk="0" hangingPunct="1">
              <a:lnSpc>
                <a:spcPct val="100000"/>
              </a:lnSpc>
              <a:spcBef>
                <a:spcPts val="1467"/>
              </a:spcBef>
              <a:spcAft>
                <a:spcPts val="0"/>
              </a:spcAft>
              <a:buClrTx/>
              <a:buSzTx/>
              <a:buFont typeface="Arial"/>
              <a:buNone/>
              <a:tabLst/>
              <a:defRPr/>
            </a:pPr>
            <a:endParaRPr kumimoji="0" lang="en-US" sz="3199" b="0" i="0" u="none" strike="noStrike" kern="1200" cap="none" spc="0" normalizeH="0" baseline="0" noProof="0" dirty="0">
              <a:ln>
                <a:noFill/>
              </a:ln>
              <a:solidFill>
                <a:srgbClr val="FFFFFF"/>
              </a:solidFill>
              <a:effectLst/>
              <a:uLnTx/>
              <a:uFillTx/>
              <a:latin typeface="IBM Plex Sans"/>
              <a:cs typeface="Arial" charset="0"/>
            </a:endParaRPr>
          </a:p>
        </p:txBody>
      </p:sp>
      <p:sp>
        <p:nvSpPr>
          <p:cNvPr id="3" name="Footer Placeholder 2"/>
          <p:cNvSpPr>
            <a:spLocks noGrp="1"/>
          </p:cNvSpPr>
          <p:nvPr>
            <p:ph type="ftr" sz="quarter" idx="11"/>
          </p:nvPr>
        </p:nvSpPr>
        <p:spPr/>
        <p:txBody>
          <a:bodyPr/>
          <a:lstStyle/>
          <a:p>
            <a:pPr marL="0" marR="0" lvl="0" indent="0" algn="l" defTabSz="914103"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dirty="0">
                <a:ln>
                  <a:noFill/>
                </a:ln>
                <a:solidFill>
                  <a:srgbClr val="FFFFFF"/>
                </a:solidFill>
                <a:effectLst/>
                <a:uLnTx/>
                <a:uFillTx/>
                <a:latin typeface="IBM Plex Sans"/>
                <a:cs typeface="Arial" charset="0"/>
              </a:rPr>
              <a:t>IBM Cloud / DOC ID / July 2018 / © 2018 IBM Corporation</a:t>
            </a:r>
            <a:endParaRPr kumimoji="0" lang="en-US" sz="800" b="0" i="0" u="none" strike="noStrike" kern="1200" cap="none" spc="0" normalizeH="0" baseline="0" noProof="0" dirty="0">
              <a:ln>
                <a:noFill/>
              </a:ln>
              <a:solidFill>
                <a:srgbClr val="FFFFFF"/>
              </a:solidFill>
              <a:effectLst/>
              <a:uLnTx/>
              <a:uFillTx/>
              <a:latin typeface="IBM Plex Sans"/>
              <a:cs typeface="Arial" charset="0"/>
            </a:endParaRPr>
          </a:p>
        </p:txBody>
      </p:sp>
      <p:sp>
        <p:nvSpPr>
          <p:cNvPr id="5" name="Footer Placeholder 6">
            <a:extLst>
              <a:ext uri="{FF2B5EF4-FFF2-40B4-BE49-F238E27FC236}">
                <a16:creationId xmlns:a16="http://schemas.microsoft.com/office/drawing/2014/main" id="{0AD69B3B-90DE-4038-8C3C-AA7CAA8EF5E6}"/>
              </a:ext>
            </a:extLst>
          </p:cNvPr>
          <p:cNvSpPr txBox="1">
            <a:spLocks/>
          </p:cNvSpPr>
          <p:nvPr/>
        </p:nvSpPr>
        <p:spPr>
          <a:xfrm>
            <a:off x="306308" y="6434524"/>
            <a:ext cx="8532178" cy="182832"/>
          </a:xfrm>
          <a:prstGeom prst="rect">
            <a:avLst/>
          </a:prstGeom>
        </p:spPr>
        <p:txBody>
          <a:bodyPr vert="horz" lIns="0" tIns="0" rIns="0" bIns="0" rtlCol="0" anchor="ctr"/>
          <a:lstStyle>
            <a:defPPr>
              <a:defRPr lang="en-US"/>
            </a:defPPr>
            <a:lvl1pPr marL="0" algn="l" defTabSz="685800" rtl="0" eaLnBrk="1" latinLnBrk="0" hangingPunct="1">
              <a:defRPr sz="600" kern="1200" baseline="0">
                <a:solidFill>
                  <a:schemeClr val="bg2"/>
                </a:solidFill>
                <a:latin typeface="+mn-lt"/>
                <a:ea typeface="Arial" charset="0"/>
                <a:cs typeface="Arial"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algn="l" defTabSz="914103"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dirty="0">
                <a:ln>
                  <a:noFill/>
                </a:ln>
                <a:solidFill>
                  <a:srgbClr val="000000"/>
                </a:solidFill>
                <a:effectLst/>
                <a:uLnTx/>
                <a:uFillTx/>
                <a:latin typeface="IBM Plex Sans"/>
                <a:cs typeface="Arial" charset="0"/>
              </a:rPr>
              <a:t>Accelerate digital transformation </a:t>
            </a:r>
            <a:r>
              <a:rPr kumimoji="0" lang="de-DE" sz="800" b="0" i="0" u="none" strike="noStrike" kern="1200" cap="none" spc="0" normalizeH="0" baseline="0" noProof="0">
                <a:ln>
                  <a:noFill/>
                </a:ln>
                <a:solidFill>
                  <a:srgbClr val="000000"/>
                </a:solidFill>
                <a:effectLst/>
                <a:uLnTx/>
                <a:uFillTx/>
                <a:latin typeface="IBM Plex Sans"/>
                <a:cs typeface="Arial" charset="0"/>
              </a:rPr>
              <a:t>with Cloud &amp; AI / </a:t>
            </a:r>
            <a:r>
              <a:rPr kumimoji="0" lang="de-DE" sz="800" b="0" i="0" u="none" strike="noStrike" kern="1200" cap="none" spc="0" normalizeH="0" baseline="0" noProof="0" dirty="0">
                <a:ln>
                  <a:noFill/>
                </a:ln>
                <a:solidFill>
                  <a:srgbClr val="000000"/>
                </a:solidFill>
                <a:effectLst/>
                <a:uLnTx/>
                <a:uFillTx/>
                <a:latin typeface="IBM Plex Sans"/>
                <a:cs typeface="Arial" charset="0"/>
              </a:rPr>
              <a:t>July 2018 / © 2018 IBM Corporation</a:t>
            </a:r>
            <a:endParaRPr kumimoji="0" lang="en-US" sz="800" b="0" i="0" u="none" strike="noStrike" kern="1200" cap="none" spc="0" normalizeH="0" baseline="0" noProof="0" dirty="0">
              <a:ln>
                <a:noFill/>
              </a:ln>
              <a:solidFill>
                <a:srgbClr val="000000"/>
              </a:solidFill>
              <a:effectLst/>
              <a:uLnTx/>
              <a:uFillTx/>
              <a:latin typeface="IBM Plex Sans"/>
              <a:cs typeface="Arial" charset="0"/>
            </a:endParaRPr>
          </a:p>
        </p:txBody>
      </p:sp>
      <p:sp>
        <p:nvSpPr>
          <p:cNvPr id="7" name="Text Placeholder 19">
            <a:extLst>
              <a:ext uri="{FF2B5EF4-FFF2-40B4-BE49-F238E27FC236}">
                <a16:creationId xmlns:a16="http://schemas.microsoft.com/office/drawing/2014/main" id="{43DCE27C-0500-45D1-8FC4-F6673577D6B6}"/>
              </a:ext>
            </a:extLst>
          </p:cNvPr>
          <p:cNvSpPr txBox="1">
            <a:spLocks/>
          </p:cNvSpPr>
          <p:nvPr/>
        </p:nvSpPr>
        <p:spPr>
          <a:xfrm>
            <a:off x="6246397" y="2802697"/>
            <a:ext cx="5923569" cy="3069294"/>
          </a:xfrm>
          <a:prstGeom prst="rect">
            <a:avLst/>
          </a:prstGeom>
        </p:spPr>
        <p:txBody>
          <a:bodyPr/>
          <a:lstStyle>
            <a:lvl1pPr marL="0" indent="0" algn="l" defTabSz="457200" rtl="0" eaLnBrk="1" latinLnBrk="0" hangingPunct="1">
              <a:lnSpc>
                <a:spcPct val="100000"/>
              </a:lnSpc>
              <a:spcBef>
                <a:spcPts val="1100"/>
              </a:spcBef>
              <a:buFont typeface="Arial"/>
              <a:buNone/>
              <a:defRPr sz="1400" kern="1200">
                <a:solidFill>
                  <a:schemeClr val="bg2"/>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marR="0" lvl="1" indent="0" algn="l" defTabSz="609402" rtl="0" eaLnBrk="1" fontAlgn="auto" latinLnBrk="0" hangingPunct="1">
              <a:lnSpc>
                <a:spcPct val="100000"/>
              </a:lnSpc>
              <a:spcBef>
                <a:spcPts val="1467"/>
              </a:spcBef>
              <a:spcAft>
                <a:spcPts val="0"/>
              </a:spcAft>
              <a:buClrTx/>
              <a:buSzTx/>
              <a:buFont typeface="Arial"/>
              <a:buNone/>
              <a:tabLst/>
              <a:defRPr/>
            </a:pPr>
            <a:endParaRPr kumimoji="0" lang="en-US" sz="3199" b="0" i="0" u="none" strike="noStrike" kern="1200" cap="none" spc="0" normalizeH="0" baseline="0" noProof="0" dirty="0">
              <a:ln>
                <a:noFill/>
              </a:ln>
              <a:solidFill>
                <a:srgbClr val="FFFFFF"/>
              </a:solidFill>
              <a:effectLst/>
              <a:uLnTx/>
              <a:uFillTx/>
              <a:latin typeface="IBM Plex Sans"/>
              <a:cs typeface="Arial" charset="0"/>
            </a:endParaRPr>
          </a:p>
          <a:p>
            <a:pPr marL="0" marR="0" lvl="1" indent="0" algn="l" defTabSz="609402" rtl="0" eaLnBrk="1" fontAlgn="auto" latinLnBrk="0" hangingPunct="1">
              <a:lnSpc>
                <a:spcPct val="100000"/>
              </a:lnSpc>
              <a:spcBef>
                <a:spcPts val="1467"/>
              </a:spcBef>
              <a:spcAft>
                <a:spcPts val="0"/>
              </a:spcAft>
              <a:buClrTx/>
              <a:buSzTx/>
              <a:buFont typeface="Arial"/>
              <a:buNone/>
              <a:tabLst/>
              <a:defRPr/>
            </a:pPr>
            <a:r>
              <a:rPr kumimoji="0" lang="en-US" sz="3199" b="0" i="0" u="none" strike="noStrike" kern="1200" cap="none" spc="0" normalizeH="0" baseline="0" noProof="0" dirty="0">
                <a:ln>
                  <a:noFill/>
                </a:ln>
                <a:solidFill>
                  <a:srgbClr val="FFFFFF"/>
                </a:solidFill>
                <a:effectLst/>
                <a:uLnTx/>
                <a:uFillTx/>
                <a:latin typeface="IBM Plex Sans"/>
                <a:cs typeface="Arial" charset="0"/>
              </a:rPr>
              <a:t>Built for all of your applications</a:t>
            </a:r>
          </a:p>
          <a:p>
            <a:pPr marL="0" marR="0" lvl="1" indent="0" algn="l" defTabSz="609402" rtl="0" eaLnBrk="1" fontAlgn="auto" latinLnBrk="0" hangingPunct="1">
              <a:lnSpc>
                <a:spcPct val="100000"/>
              </a:lnSpc>
              <a:spcBef>
                <a:spcPts val="1467"/>
              </a:spcBef>
              <a:spcAft>
                <a:spcPts val="0"/>
              </a:spcAft>
              <a:buClrTx/>
              <a:buSzTx/>
              <a:buFont typeface="Arial"/>
              <a:buNone/>
              <a:tabLst/>
              <a:defRPr/>
            </a:pPr>
            <a:r>
              <a:rPr kumimoji="0" lang="en-US" sz="3199" b="0" i="0" u="none" strike="noStrike" kern="1200" cap="none" spc="0" normalizeH="0" baseline="0" noProof="0" dirty="0">
                <a:ln>
                  <a:noFill/>
                </a:ln>
                <a:solidFill>
                  <a:srgbClr val="FFFFFF"/>
                </a:solidFill>
                <a:effectLst/>
                <a:uLnTx/>
                <a:uFillTx/>
                <a:latin typeface="IBM Plex Sans"/>
                <a:cs typeface="Arial" charset="0"/>
              </a:rPr>
              <a:t>AI</a:t>
            </a:r>
            <a:r>
              <a:rPr kumimoji="0" lang="en-US" sz="3199" b="0" i="0" u="none" strike="noStrike" kern="1200" cap="none" spc="0" normalizeH="0" noProof="0" dirty="0">
                <a:ln>
                  <a:noFill/>
                </a:ln>
                <a:solidFill>
                  <a:srgbClr val="FFFFFF"/>
                </a:solidFill>
                <a:effectLst/>
                <a:uLnTx/>
                <a:uFillTx/>
                <a:latin typeface="IBM Plex Sans"/>
                <a:cs typeface="Arial" charset="0"/>
              </a:rPr>
              <a:t> </a:t>
            </a:r>
            <a:r>
              <a:rPr kumimoji="0" lang="en-US" sz="3199" b="0" i="0" u="none" strike="noStrike" kern="1200" cap="none" spc="0" normalizeH="0" baseline="0" noProof="0" dirty="0">
                <a:ln>
                  <a:noFill/>
                </a:ln>
                <a:solidFill>
                  <a:srgbClr val="FFFFFF"/>
                </a:solidFill>
                <a:effectLst/>
                <a:uLnTx/>
                <a:uFillTx/>
                <a:latin typeface="IBM Plex Sans"/>
                <a:cs typeface="Arial" charset="0"/>
              </a:rPr>
              <a:t>ready</a:t>
            </a:r>
          </a:p>
          <a:p>
            <a:pPr marL="0" marR="0" lvl="1" indent="0" algn="l" defTabSz="609402" rtl="0" eaLnBrk="1" fontAlgn="auto" latinLnBrk="0" hangingPunct="1">
              <a:lnSpc>
                <a:spcPct val="100000"/>
              </a:lnSpc>
              <a:spcBef>
                <a:spcPts val="1467"/>
              </a:spcBef>
              <a:spcAft>
                <a:spcPts val="0"/>
              </a:spcAft>
              <a:buClrTx/>
              <a:buSzTx/>
              <a:buFont typeface="Arial"/>
              <a:buNone/>
              <a:tabLst/>
              <a:defRPr/>
            </a:pPr>
            <a:r>
              <a:rPr kumimoji="0" lang="en-US" sz="3199" b="0" i="0" u="none" strike="noStrike" kern="1200" cap="none" spc="0" normalizeH="0" baseline="0" noProof="0" dirty="0">
                <a:ln>
                  <a:noFill/>
                </a:ln>
                <a:solidFill>
                  <a:srgbClr val="FFFFFF"/>
                </a:solidFill>
                <a:effectLst/>
                <a:uLnTx/>
                <a:uFillTx/>
                <a:latin typeface="IBM Plex Sans"/>
                <a:cs typeface="Arial" charset="0"/>
              </a:rPr>
              <a:t>Secure to the core</a:t>
            </a:r>
          </a:p>
          <a:p>
            <a:pPr marL="0" marR="0" lvl="1" indent="0" algn="l" defTabSz="609402" rtl="0" eaLnBrk="1" fontAlgn="auto" latinLnBrk="0" hangingPunct="1">
              <a:lnSpc>
                <a:spcPct val="100000"/>
              </a:lnSpc>
              <a:spcBef>
                <a:spcPts val="1467"/>
              </a:spcBef>
              <a:spcAft>
                <a:spcPts val="0"/>
              </a:spcAft>
              <a:buClrTx/>
              <a:buSzTx/>
              <a:buFont typeface="Arial"/>
              <a:buNone/>
              <a:tabLst/>
              <a:defRPr/>
            </a:pPr>
            <a:endParaRPr kumimoji="0" lang="en-US" sz="3199" b="0" i="0" u="none" strike="noStrike" kern="1200" cap="none" spc="0" normalizeH="0" baseline="0" noProof="0" dirty="0">
              <a:ln>
                <a:noFill/>
              </a:ln>
              <a:solidFill>
                <a:srgbClr val="FFFFFF"/>
              </a:solidFill>
              <a:effectLst/>
              <a:uLnTx/>
              <a:uFillTx/>
              <a:latin typeface="IBM Plex Sans"/>
              <a:cs typeface="Arial" charset="0"/>
            </a:endParaRPr>
          </a:p>
        </p:txBody>
      </p:sp>
      <p:sp>
        <p:nvSpPr>
          <p:cNvPr id="13" name="Title 1">
            <a:extLst>
              <a:ext uri="{FF2B5EF4-FFF2-40B4-BE49-F238E27FC236}">
                <a16:creationId xmlns:a16="http://schemas.microsoft.com/office/drawing/2014/main" id="{CFA68EA4-107B-47CF-B338-6BA26A0538B1}"/>
              </a:ext>
            </a:extLst>
          </p:cNvPr>
          <p:cNvSpPr txBox="1">
            <a:spLocks/>
          </p:cNvSpPr>
          <p:nvPr/>
        </p:nvSpPr>
        <p:spPr>
          <a:xfrm>
            <a:off x="1841807" y="4354750"/>
            <a:ext cx="2089539" cy="443083"/>
          </a:xfrm>
          <a:prstGeom prst="rect">
            <a:avLst/>
          </a:prstGeom>
        </p:spPr>
        <p:txBody>
          <a:bodyPr vert="horz" wrap="square" lIns="0" tIns="0" rIns="0" bIns="0" rtlCol="0" anchor="t" anchorCtr="0">
            <a:spAutoFit/>
          </a:bodyPr>
          <a:lstStyle>
            <a:lvl1pPr algn="l" defTabSz="457200" rtl="0" eaLnBrk="1" latinLnBrk="0" hangingPunct="1">
              <a:lnSpc>
                <a:spcPct val="90000"/>
              </a:lnSpc>
              <a:spcBef>
                <a:spcPct val="0"/>
              </a:spcBef>
              <a:buNone/>
              <a:defRPr sz="3200" kern="1200">
                <a:solidFill>
                  <a:schemeClr val="bg2"/>
                </a:solidFill>
                <a:latin typeface="+mj-lt"/>
                <a:ea typeface="Arial" charset="0"/>
                <a:cs typeface="Arial" charset="0"/>
              </a:defRPr>
            </a:lvl1pPr>
          </a:lstStyle>
          <a:p>
            <a:pPr marL="0" marR="0" lvl="0" indent="0" algn="l" defTabSz="609402" rtl="0" eaLnBrk="1" fontAlgn="auto" latinLnBrk="0" hangingPunct="1">
              <a:lnSpc>
                <a:spcPct val="90000"/>
              </a:lnSpc>
              <a:spcBef>
                <a:spcPct val="0"/>
              </a:spcBef>
              <a:spcAft>
                <a:spcPts val="0"/>
              </a:spcAft>
              <a:buClrTx/>
              <a:buSzTx/>
              <a:buFontTx/>
              <a:buNone/>
              <a:tabLst/>
              <a:defRPr/>
            </a:pPr>
            <a:r>
              <a:rPr kumimoji="0" lang="en-US" sz="3199" b="1" i="0" u="none" strike="noStrike" kern="1200" cap="none" spc="0" normalizeH="0" baseline="0" noProof="0" dirty="0">
                <a:ln>
                  <a:noFill/>
                </a:ln>
                <a:solidFill>
                  <a:srgbClr val="000000"/>
                </a:solidFill>
                <a:effectLst/>
                <a:uLnTx/>
                <a:uFillTx/>
                <a:latin typeface="IBM Plex Sans"/>
                <a:cs typeface="Arial" charset="0"/>
              </a:rPr>
              <a:t>IBM </a:t>
            </a:r>
            <a:r>
              <a:rPr kumimoji="0" lang="en-US" sz="3199" b="0" i="0" u="none" strike="noStrike" kern="1200" cap="none" spc="0" normalizeH="0" baseline="0" noProof="0" dirty="0">
                <a:ln>
                  <a:noFill/>
                </a:ln>
                <a:solidFill>
                  <a:srgbClr val="000000"/>
                </a:solidFill>
                <a:effectLst/>
                <a:uLnTx/>
                <a:uFillTx/>
                <a:latin typeface="IBM Plex Sans"/>
                <a:cs typeface="Arial" charset="0"/>
              </a:rPr>
              <a:t>Cloud</a:t>
            </a:r>
          </a:p>
        </p:txBody>
      </p:sp>
      <p:sp>
        <p:nvSpPr>
          <p:cNvPr id="14" name="Innovate with the latest technologies from any cloud.">
            <a:extLst>
              <a:ext uri="{FF2B5EF4-FFF2-40B4-BE49-F238E27FC236}">
                <a16:creationId xmlns:a16="http://schemas.microsoft.com/office/drawing/2014/main" id="{1235154A-E97E-46F1-B4A2-33266A15D7A9}"/>
              </a:ext>
            </a:extLst>
          </p:cNvPr>
          <p:cNvSpPr txBox="1"/>
          <p:nvPr/>
        </p:nvSpPr>
        <p:spPr>
          <a:xfrm>
            <a:off x="248361" y="5181621"/>
            <a:ext cx="5276430" cy="510871"/>
          </a:xfrm>
          <a:prstGeom prst="rect">
            <a:avLst/>
          </a:prstGeom>
          <a:ln w="12700">
            <a:miter lim="400000"/>
          </a:ln>
          <a:extLst>
            <a:ext uri="{C572A759-6A51-4108-AA02-DFA0A04FC94B}">
              <ma14:wrappingTextBoxFlag xmlns:ma14="http://schemas.microsoft.com/office/mac/drawingml/2011/main" xmlns="" val="1"/>
            </a:ext>
          </a:extLst>
        </p:spPr>
        <p:txBody>
          <a:bodyPr wrap="square" lIns="60941" tIns="60941" rIns="60941" bIns="60941">
            <a:spAutoFit/>
          </a:bodyPr>
          <a:lstStyle>
            <a:lvl1pPr algn="ctr" defTabSz="457200">
              <a:lnSpc>
                <a:spcPct val="90000"/>
              </a:lnSpc>
              <a:defRPr sz="1200">
                <a:solidFill>
                  <a:srgbClr val="FFFFFF"/>
                </a:solidFill>
                <a:latin typeface="Arial"/>
                <a:ea typeface="Arial"/>
                <a:cs typeface="Arial"/>
                <a:sym typeface="Arial"/>
              </a:defRPr>
            </a:lvl1pPr>
          </a:lstStyle>
          <a:p>
            <a:pPr marL="0" marR="0" lvl="0" indent="0" defTabSz="609402" rtl="0" eaLnBrk="1" fontAlgn="auto" latinLnBrk="0" hangingPunct="0">
              <a:lnSpc>
                <a:spcPct val="90000"/>
              </a:lnSpc>
              <a:spcBef>
                <a:spcPts val="0"/>
              </a:spcBef>
              <a:spcAft>
                <a:spcPts val="0"/>
              </a:spcAft>
              <a:buClrTx/>
              <a:buSzTx/>
              <a:buFontTx/>
              <a:buNone/>
              <a:tabLst/>
              <a:defRPr/>
            </a:pPr>
            <a:r>
              <a:rPr kumimoji="0" lang="en-US" sz="2800" i="0" u="none" strike="noStrike" kern="0" cap="none" spc="0" normalizeH="0" baseline="0" noProof="0" dirty="0">
                <a:ln>
                  <a:noFill/>
                </a:ln>
                <a:solidFill>
                  <a:schemeClr val="tx1"/>
                </a:solidFill>
                <a:effectLst/>
                <a:uLnTx/>
                <a:uFillTx/>
                <a:latin typeface="IBM Plex Sans" charset="0"/>
                <a:ea typeface="IBM Plex Sans" charset="0"/>
                <a:cs typeface="IBM Plex Sans" charset="0"/>
                <a:sym typeface="Arial"/>
              </a:rPr>
              <a:t>ibm.com/cloud</a:t>
            </a:r>
          </a:p>
        </p:txBody>
      </p:sp>
      <p:pic>
        <p:nvPicPr>
          <p:cNvPr id="18" name="Picture 17">
            <a:extLst>
              <a:ext uri="{FF2B5EF4-FFF2-40B4-BE49-F238E27FC236}">
                <a16:creationId xmlns:a16="http://schemas.microsoft.com/office/drawing/2014/main" id="{5BA0D959-6813-4CDE-A455-F68363D53301}"/>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l="17856" t="19499" r="12094" b="20005"/>
          <a:stretch/>
        </p:blipFill>
        <p:spPr>
          <a:xfrm>
            <a:off x="868556" y="646112"/>
            <a:ext cx="4506715" cy="3793477"/>
          </a:xfrm>
          <a:prstGeom prst="rect">
            <a:avLst/>
          </a:prstGeom>
        </p:spPr>
      </p:pic>
      <p:sp>
        <p:nvSpPr>
          <p:cNvPr id="9" name="Title 5">
            <a:extLst>
              <a:ext uri="{FF2B5EF4-FFF2-40B4-BE49-F238E27FC236}">
                <a16:creationId xmlns:a16="http://schemas.microsoft.com/office/drawing/2014/main" id="{1E98ADF8-4483-4308-9200-A07CBFDAECA7}"/>
              </a:ext>
            </a:extLst>
          </p:cNvPr>
          <p:cNvSpPr>
            <a:spLocks noGrp="1"/>
          </p:cNvSpPr>
          <p:nvPr>
            <p:ph type="title"/>
          </p:nvPr>
        </p:nvSpPr>
        <p:spPr>
          <a:xfrm>
            <a:off x="6277842" y="345379"/>
            <a:ext cx="5581075" cy="1039301"/>
          </a:xfrm>
        </p:spPr>
        <p:txBody>
          <a:bodyPr/>
          <a:lstStyle/>
          <a:p>
            <a:r>
              <a:rPr lang="en-US" sz="4800" b="1" dirty="0"/>
              <a:t>Trusted as a faster, more secure journey to Cloud and AI</a:t>
            </a:r>
            <a:endParaRPr lang="en-US" b="1" dirty="0"/>
          </a:p>
        </p:txBody>
      </p:sp>
      <p:sp>
        <p:nvSpPr>
          <p:cNvPr id="10" name="Slide Number Placeholder 2">
            <a:extLst>
              <a:ext uri="{FF2B5EF4-FFF2-40B4-BE49-F238E27FC236}">
                <a16:creationId xmlns:a16="http://schemas.microsoft.com/office/drawing/2014/main" id="{9614E09B-FD48-4DB2-AB83-CDD5EA29A357}"/>
              </a:ext>
            </a:extLst>
          </p:cNvPr>
          <p:cNvSpPr>
            <a:spLocks noGrp="1"/>
          </p:cNvSpPr>
          <p:nvPr>
            <p:ph type="sldNum" sz="quarter" idx="11"/>
          </p:nvPr>
        </p:nvSpPr>
        <p:spPr>
          <a:xfrm>
            <a:off x="9144000" y="6435307"/>
            <a:ext cx="2743200" cy="182880"/>
          </a:xfrm>
        </p:spPr>
        <p:txBody>
          <a:bodyPr/>
          <a:lstStyle/>
          <a:p>
            <a:pPr marL="0" marR="0" lvl="0" indent="0" algn="r" defTabSz="914377"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effectLst/>
                <a:uLnTx/>
                <a:uFillTx/>
                <a:latin typeface="IBM Plex Sans"/>
                <a:cs typeface="Arial" charset="0"/>
              </a:rPr>
              <a:t>17</a:t>
            </a:r>
          </a:p>
        </p:txBody>
      </p:sp>
    </p:spTree>
    <p:extLst>
      <p:ext uri="{BB962C8B-B14F-4D97-AF65-F5344CB8AC3E}">
        <p14:creationId xmlns:p14="http://schemas.microsoft.com/office/powerpoint/2010/main" val="16749457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Content Placeholder 1">
            <a:extLst>
              <a:ext uri="{FF2B5EF4-FFF2-40B4-BE49-F238E27FC236}">
                <a16:creationId xmlns:a16="http://schemas.microsoft.com/office/drawing/2014/main" id="{FD4508CE-70A6-4713-9212-51659F10DF52}"/>
              </a:ext>
            </a:extLst>
          </p:cNvPr>
          <p:cNvSpPr txBox="1">
            <a:spLocks/>
          </p:cNvSpPr>
          <p:nvPr/>
        </p:nvSpPr>
        <p:spPr>
          <a:xfrm>
            <a:off x="8187770" y="2298537"/>
            <a:ext cx="3843978" cy="3421504"/>
          </a:xfrm>
          <a:prstGeom prst="rect">
            <a:avLst/>
          </a:prstGeom>
          <a:solidFill>
            <a:srgbClr val="69A6FF"/>
          </a:solidFill>
        </p:spPr>
        <p:txBody>
          <a:bodyPr vert="horz" lIns="228600" tIns="192024" rIns="228600" bIns="228600" rtlCol="0" anchor="ctr">
            <a:noAutofit/>
          </a:bodyPr>
          <a:lstStyle>
            <a:lvl1pPr marL="0" indent="0" algn="l" defTabSz="609585" rtl="0" eaLnBrk="1" latinLnBrk="0" hangingPunct="1">
              <a:lnSpc>
                <a:spcPct val="100000"/>
              </a:lnSpc>
              <a:spcBef>
                <a:spcPts val="1467"/>
              </a:spcBef>
              <a:buFont typeface="Arial"/>
              <a:buNone/>
              <a:defRPr sz="1867" kern="1200">
                <a:solidFill>
                  <a:schemeClr val="bg2"/>
                </a:solidFill>
                <a:latin typeface="+mn-lt"/>
                <a:ea typeface="Arial" charset="0"/>
                <a:cs typeface="Arial" charset="0"/>
              </a:defRPr>
            </a:lvl1pPr>
            <a:lvl2pPr marL="230712" indent="-230712"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Arial" charset="0"/>
                <a:cs typeface="Arial" charset="0"/>
              </a:defRPr>
            </a:lvl2pPr>
            <a:lvl3pPr marL="529153" indent="-230712"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Arial" charset="0"/>
                <a:cs typeface="Arial" charset="0"/>
              </a:defRPr>
            </a:lvl3pPr>
            <a:lvl4pPr marL="833946" indent="-224361"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Arial" charset="0"/>
                <a:cs typeface="Arial" charset="0"/>
              </a:defRPr>
            </a:lvl4pPr>
            <a:lvl5pPr marL="1071007" indent="-230712"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marR="0" lvl="0" indent="0" algn="l" defTabSz="609585" rtl="0" eaLnBrk="1" fontAlgn="auto" latinLnBrk="0" hangingPunct="1">
              <a:lnSpc>
                <a:spcPct val="100000"/>
              </a:lnSpc>
              <a:spcBef>
                <a:spcPts val="1467"/>
              </a:spcBef>
              <a:spcAft>
                <a:spcPts val="0"/>
              </a:spcAft>
              <a:buClrTx/>
              <a:buSzTx/>
              <a:buFont typeface="Arial"/>
              <a:buNone/>
              <a:tabLst>
                <a:tab pos="1371600" algn="l"/>
              </a:tabLst>
              <a:defRPr/>
            </a:pPr>
            <a:r>
              <a:rPr kumimoji="0" lang="en-US" sz="2600" b="1" i="0" u="none" strike="noStrike" kern="1200" cap="none" spc="0" normalizeH="0" baseline="0" noProof="0" dirty="0">
                <a:ln>
                  <a:noFill/>
                </a:ln>
                <a:solidFill>
                  <a:srgbClr val="0064FF"/>
                </a:solidFill>
                <a:effectLst/>
                <a:uLnTx/>
                <a:uFillTx/>
                <a:latin typeface="IBM Plex Sans"/>
                <a:cs typeface="Arial" charset="0"/>
              </a:rPr>
              <a:t>	</a:t>
            </a:r>
          </a:p>
        </p:txBody>
      </p:sp>
      <p:sp>
        <p:nvSpPr>
          <p:cNvPr id="24" name="Content Placeholder 2">
            <a:extLst>
              <a:ext uri="{FF2B5EF4-FFF2-40B4-BE49-F238E27FC236}">
                <a16:creationId xmlns:a16="http://schemas.microsoft.com/office/drawing/2014/main" id="{1027056A-924E-4503-97A2-D3A94AC59702}"/>
              </a:ext>
            </a:extLst>
          </p:cNvPr>
          <p:cNvSpPr txBox="1">
            <a:spLocks/>
          </p:cNvSpPr>
          <p:nvPr/>
        </p:nvSpPr>
        <p:spPr>
          <a:xfrm>
            <a:off x="115824" y="2303898"/>
            <a:ext cx="3843977" cy="3426648"/>
          </a:xfrm>
          <a:prstGeom prst="rect">
            <a:avLst/>
          </a:prstGeom>
          <a:solidFill>
            <a:srgbClr val="003BC9"/>
          </a:solidFill>
        </p:spPr>
        <p:txBody>
          <a:bodyPr vert="horz" lIns="228600" tIns="192024" rIns="228600" bIns="228600" rtlCol="0" anchor="ctr">
            <a:noAutofit/>
          </a:bodyPr>
          <a:lstStyle>
            <a:lvl1pPr marL="0" indent="0" algn="l" defTabSz="609585" rtl="0" eaLnBrk="1" latinLnBrk="0" hangingPunct="1">
              <a:lnSpc>
                <a:spcPct val="100000"/>
              </a:lnSpc>
              <a:spcBef>
                <a:spcPts val="1467"/>
              </a:spcBef>
              <a:buFont typeface="Arial"/>
              <a:buNone/>
              <a:defRPr sz="1867" kern="1200">
                <a:solidFill>
                  <a:schemeClr val="bg2"/>
                </a:solidFill>
                <a:latin typeface="+mn-lt"/>
                <a:ea typeface="Arial" charset="0"/>
                <a:cs typeface="Arial" charset="0"/>
              </a:defRPr>
            </a:lvl1pPr>
            <a:lvl2pPr marL="230712" indent="-230712"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Arial" charset="0"/>
                <a:cs typeface="Arial" charset="0"/>
              </a:defRPr>
            </a:lvl2pPr>
            <a:lvl3pPr marL="529153" indent="-230712"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Arial" charset="0"/>
                <a:cs typeface="Arial" charset="0"/>
              </a:defRPr>
            </a:lvl3pPr>
            <a:lvl4pPr marL="833946" indent="-224361"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Arial" charset="0"/>
                <a:cs typeface="Arial" charset="0"/>
              </a:defRPr>
            </a:lvl4pPr>
            <a:lvl5pPr marL="1071007" indent="-230712"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marR="0" lvl="0" indent="0" algn="l" defTabSz="609585" rtl="0" eaLnBrk="1" fontAlgn="auto" latinLnBrk="0" hangingPunct="1">
              <a:lnSpc>
                <a:spcPct val="100000"/>
              </a:lnSpc>
              <a:spcBef>
                <a:spcPts val="1467"/>
              </a:spcBef>
              <a:spcAft>
                <a:spcPts val="0"/>
              </a:spcAft>
              <a:buClrTx/>
              <a:buSzTx/>
              <a:buFont typeface="Arial"/>
              <a:buNone/>
              <a:tabLst>
                <a:tab pos="1371600" algn="l"/>
              </a:tabLst>
              <a:defRPr/>
            </a:pPr>
            <a:endParaRPr kumimoji="0" lang="en-US" sz="2600" b="1" i="0" u="none" strike="noStrike" kern="1200" cap="none" spc="0" normalizeH="0" baseline="0" noProof="0" dirty="0">
              <a:ln>
                <a:noFill/>
              </a:ln>
              <a:solidFill>
                <a:srgbClr val="69A6FF"/>
              </a:solidFill>
              <a:effectLst/>
              <a:uLnTx/>
              <a:uFillTx/>
              <a:latin typeface="IBM Plex Sans"/>
              <a:cs typeface="Arial" charset="0"/>
            </a:endParaRPr>
          </a:p>
          <a:p>
            <a:pPr marL="0" marR="0" lvl="0" indent="0" algn="l" defTabSz="609585" rtl="0" eaLnBrk="1" fontAlgn="auto" latinLnBrk="0" hangingPunct="1">
              <a:lnSpc>
                <a:spcPct val="100000"/>
              </a:lnSpc>
              <a:spcBef>
                <a:spcPts val="1467"/>
              </a:spcBef>
              <a:spcAft>
                <a:spcPts val="0"/>
              </a:spcAft>
              <a:buClrTx/>
              <a:buSzTx/>
              <a:buFont typeface="Arial"/>
              <a:buNone/>
              <a:tabLst>
                <a:tab pos="1371600" algn="l"/>
              </a:tabLst>
              <a:defRPr/>
            </a:pPr>
            <a:endParaRPr lang="en-US" sz="2600" b="1" dirty="0">
              <a:solidFill>
                <a:srgbClr val="69A6FF"/>
              </a:solidFill>
              <a:latin typeface="IBM Plex Sans"/>
            </a:endParaRPr>
          </a:p>
          <a:p>
            <a:pPr marL="0" marR="0" lvl="0" indent="0" algn="l" defTabSz="609585" rtl="0" eaLnBrk="1" fontAlgn="auto" latinLnBrk="0" hangingPunct="1">
              <a:lnSpc>
                <a:spcPct val="100000"/>
              </a:lnSpc>
              <a:spcBef>
                <a:spcPts val="1467"/>
              </a:spcBef>
              <a:spcAft>
                <a:spcPts val="0"/>
              </a:spcAft>
              <a:buClrTx/>
              <a:buSzTx/>
              <a:buFont typeface="Arial"/>
              <a:buNone/>
              <a:tabLst>
                <a:tab pos="1371600" algn="l"/>
              </a:tabLst>
              <a:defRPr/>
            </a:pPr>
            <a:endParaRPr kumimoji="0" lang="en-US" sz="2600" b="1" i="0" u="none" strike="noStrike" kern="1200" cap="none" spc="0" normalizeH="0" baseline="0" noProof="0" dirty="0">
              <a:ln>
                <a:noFill/>
              </a:ln>
              <a:solidFill>
                <a:srgbClr val="69A6FF"/>
              </a:solidFill>
              <a:effectLst/>
              <a:uLnTx/>
              <a:uFillTx/>
              <a:latin typeface="IBM Plex Sans"/>
              <a:cs typeface="Arial" charset="0"/>
            </a:endParaRPr>
          </a:p>
          <a:p>
            <a:pPr marL="0" marR="0" lvl="0" indent="0" algn="l" defTabSz="609585" rtl="0" eaLnBrk="1" fontAlgn="auto" latinLnBrk="0" hangingPunct="1">
              <a:lnSpc>
                <a:spcPct val="100000"/>
              </a:lnSpc>
              <a:spcBef>
                <a:spcPts val="1467"/>
              </a:spcBef>
              <a:spcAft>
                <a:spcPts val="0"/>
              </a:spcAft>
              <a:buClrTx/>
              <a:buSzTx/>
              <a:buFont typeface="Arial"/>
              <a:buNone/>
              <a:tabLst>
                <a:tab pos="1371600" algn="l"/>
              </a:tabLst>
              <a:defRPr/>
            </a:pPr>
            <a:endParaRPr lang="en-US" sz="2600" b="1" dirty="0">
              <a:solidFill>
                <a:srgbClr val="69A6FF"/>
              </a:solidFill>
              <a:latin typeface="IBM Plex Sans"/>
            </a:endParaRPr>
          </a:p>
          <a:p>
            <a:pPr marL="0" marR="0" lvl="0" indent="0" algn="l" defTabSz="609585" rtl="0" eaLnBrk="1" fontAlgn="auto" latinLnBrk="0" hangingPunct="1">
              <a:lnSpc>
                <a:spcPct val="100000"/>
              </a:lnSpc>
              <a:spcBef>
                <a:spcPts val="1467"/>
              </a:spcBef>
              <a:spcAft>
                <a:spcPts val="0"/>
              </a:spcAft>
              <a:buClrTx/>
              <a:buSzTx/>
              <a:buFont typeface="Arial"/>
              <a:buNone/>
              <a:tabLst>
                <a:tab pos="1371600" algn="l"/>
              </a:tabLst>
              <a:defRPr/>
            </a:pPr>
            <a:endParaRPr kumimoji="0" lang="en-US" sz="2600" b="1" i="0" u="none" strike="noStrike" kern="1200" cap="none" spc="0" normalizeH="0" baseline="0" noProof="0" dirty="0">
              <a:ln>
                <a:noFill/>
              </a:ln>
              <a:solidFill>
                <a:srgbClr val="69A6FF"/>
              </a:solidFill>
              <a:effectLst/>
              <a:uLnTx/>
              <a:uFillTx/>
              <a:latin typeface="IBM Plex Sans"/>
              <a:cs typeface="Arial" charset="0"/>
            </a:endParaRPr>
          </a:p>
          <a:p>
            <a:pPr marL="0" marR="0" lvl="0" indent="0" algn="l" defTabSz="609585" rtl="0" eaLnBrk="1" fontAlgn="auto" latinLnBrk="0" hangingPunct="1">
              <a:lnSpc>
                <a:spcPct val="100000"/>
              </a:lnSpc>
              <a:spcBef>
                <a:spcPts val="1467"/>
              </a:spcBef>
              <a:spcAft>
                <a:spcPts val="0"/>
              </a:spcAft>
              <a:buClrTx/>
              <a:buSzTx/>
              <a:buFont typeface="Arial"/>
              <a:buNone/>
              <a:tabLst>
                <a:tab pos="1371600" algn="l"/>
              </a:tabLst>
              <a:defRPr/>
            </a:pPr>
            <a:endParaRPr lang="en-US" sz="2600" b="1" dirty="0">
              <a:solidFill>
                <a:srgbClr val="69A6FF"/>
              </a:solidFill>
              <a:latin typeface="IBM Plex Sans"/>
            </a:endParaRPr>
          </a:p>
          <a:p>
            <a:pPr marL="0" marR="0" lvl="0" indent="0" algn="l" defTabSz="609585" rtl="0" eaLnBrk="1" fontAlgn="auto" latinLnBrk="0" hangingPunct="1">
              <a:lnSpc>
                <a:spcPct val="100000"/>
              </a:lnSpc>
              <a:spcBef>
                <a:spcPts val="1467"/>
              </a:spcBef>
              <a:spcAft>
                <a:spcPts val="0"/>
              </a:spcAft>
              <a:buClrTx/>
              <a:buSzTx/>
              <a:buFont typeface="Arial"/>
              <a:buNone/>
              <a:tabLst>
                <a:tab pos="1371600" algn="l"/>
              </a:tabLst>
              <a:defRPr/>
            </a:pPr>
            <a:endParaRPr kumimoji="0" lang="en-US" sz="2600" b="1" i="0" u="none" strike="noStrike" kern="1200" cap="none" spc="0" normalizeH="0" baseline="0" noProof="0" dirty="0">
              <a:ln>
                <a:noFill/>
              </a:ln>
              <a:solidFill>
                <a:srgbClr val="69A6FF"/>
              </a:solidFill>
              <a:effectLst/>
              <a:uLnTx/>
              <a:uFillTx/>
              <a:latin typeface="IBM Plex Sans"/>
              <a:cs typeface="Arial" charset="0"/>
            </a:endParaRPr>
          </a:p>
          <a:p>
            <a:pPr marL="0" marR="0" lvl="0" indent="0" algn="l" defTabSz="609585" rtl="0" eaLnBrk="1" fontAlgn="auto" latinLnBrk="0" hangingPunct="1">
              <a:lnSpc>
                <a:spcPct val="100000"/>
              </a:lnSpc>
              <a:spcBef>
                <a:spcPts val="1467"/>
              </a:spcBef>
              <a:spcAft>
                <a:spcPts val="0"/>
              </a:spcAft>
              <a:buClrTx/>
              <a:buSzTx/>
              <a:buFont typeface="Arial"/>
              <a:buNone/>
              <a:tabLst>
                <a:tab pos="1371600" algn="l"/>
              </a:tabLst>
              <a:defRPr/>
            </a:pPr>
            <a:endParaRPr lang="en-US" sz="2600" b="1" dirty="0">
              <a:solidFill>
                <a:srgbClr val="69A6FF"/>
              </a:solidFill>
              <a:latin typeface="IBM Plex Sans"/>
            </a:endParaRPr>
          </a:p>
          <a:p>
            <a:pPr marL="0" marR="0" lvl="0" indent="0" algn="l" defTabSz="609585" rtl="0" eaLnBrk="1" fontAlgn="auto" latinLnBrk="0" hangingPunct="1">
              <a:lnSpc>
                <a:spcPct val="100000"/>
              </a:lnSpc>
              <a:spcBef>
                <a:spcPts val="1467"/>
              </a:spcBef>
              <a:spcAft>
                <a:spcPts val="0"/>
              </a:spcAft>
              <a:buClrTx/>
              <a:buSzTx/>
              <a:buFont typeface="Arial"/>
              <a:buNone/>
              <a:tabLst>
                <a:tab pos="1371600" algn="l"/>
              </a:tabLst>
              <a:defRPr/>
            </a:pPr>
            <a:endParaRPr kumimoji="0" lang="en-US" sz="2600" b="1" i="0" u="none" strike="noStrike" kern="1200" cap="none" spc="0" normalizeH="0" baseline="0" noProof="0" dirty="0">
              <a:ln>
                <a:noFill/>
              </a:ln>
              <a:solidFill>
                <a:srgbClr val="69A6FF"/>
              </a:solidFill>
              <a:effectLst/>
              <a:uLnTx/>
              <a:uFillTx/>
              <a:latin typeface="IBM Plex Sans"/>
              <a:cs typeface="Arial" charset="0"/>
            </a:endParaRPr>
          </a:p>
          <a:p>
            <a:pPr marL="0" marR="0" lvl="0" indent="0" algn="l" defTabSz="609585" rtl="0" eaLnBrk="1" fontAlgn="auto" latinLnBrk="0" hangingPunct="1">
              <a:lnSpc>
                <a:spcPct val="100000"/>
              </a:lnSpc>
              <a:spcBef>
                <a:spcPts val="1467"/>
              </a:spcBef>
              <a:spcAft>
                <a:spcPts val="0"/>
              </a:spcAft>
              <a:buClrTx/>
              <a:buSzTx/>
              <a:buFont typeface="Arial"/>
              <a:buNone/>
              <a:tabLst>
                <a:tab pos="1371600" algn="l"/>
              </a:tabLst>
              <a:defRPr/>
            </a:pPr>
            <a:endParaRPr kumimoji="0" lang="en-US" sz="2600" b="1" i="0" u="none" strike="noStrike" kern="1200" cap="none" spc="0" normalizeH="0" baseline="0" noProof="0" dirty="0">
              <a:ln>
                <a:noFill/>
              </a:ln>
              <a:solidFill>
                <a:srgbClr val="69A6FF"/>
              </a:solidFill>
              <a:effectLst/>
              <a:uLnTx/>
              <a:uFillTx/>
              <a:latin typeface="IBM Plex Sans"/>
              <a:cs typeface="Arial" charset="0"/>
            </a:endParaRPr>
          </a:p>
        </p:txBody>
      </p:sp>
      <p:sp>
        <p:nvSpPr>
          <p:cNvPr id="25" name="Content Placeholder 3">
            <a:extLst>
              <a:ext uri="{FF2B5EF4-FFF2-40B4-BE49-F238E27FC236}">
                <a16:creationId xmlns:a16="http://schemas.microsoft.com/office/drawing/2014/main" id="{9116F75C-73A6-4ECB-AF94-613F7B9A0A56}"/>
              </a:ext>
            </a:extLst>
          </p:cNvPr>
          <p:cNvSpPr txBox="1">
            <a:spLocks/>
          </p:cNvSpPr>
          <p:nvPr/>
        </p:nvSpPr>
        <p:spPr>
          <a:xfrm>
            <a:off x="4174008" y="2289815"/>
            <a:ext cx="3843978" cy="3428532"/>
          </a:xfrm>
          <a:prstGeom prst="rect">
            <a:avLst/>
          </a:prstGeom>
          <a:solidFill>
            <a:srgbClr val="0064FF"/>
          </a:solidFill>
        </p:spPr>
        <p:txBody>
          <a:bodyPr vert="horz" lIns="228600" tIns="192024" rIns="228600" bIns="228600" rtlCol="0" anchor="ctr">
            <a:noAutofit/>
          </a:bodyPr>
          <a:lstStyle>
            <a:lvl1pPr marL="0" indent="0" algn="l" defTabSz="609585" rtl="0" eaLnBrk="1" latinLnBrk="0" hangingPunct="1">
              <a:lnSpc>
                <a:spcPct val="100000"/>
              </a:lnSpc>
              <a:spcBef>
                <a:spcPts val="1467"/>
              </a:spcBef>
              <a:buFont typeface="Arial"/>
              <a:buNone/>
              <a:defRPr sz="1867" kern="1200">
                <a:solidFill>
                  <a:schemeClr val="bg2"/>
                </a:solidFill>
                <a:latin typeface="+mn-lt"/>
                <a:ea typeface="Arial" charset="0"/>
                <a:cs typeface="Arial" charset="0"/>
              </a:defRPr>
            </a:lvl1pPr>
            <a:lvl2pPr marL="230712" indent="-230712"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Arial" charset="0"/>
                <a:cs typeface="Arial" charset="0"/>
              </a:defRPr>
            </a:lvl2pPr>
            <a:lvl3pPr marL="529153" indent="-230712"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Arial" charset="0"/>
                <a:cs typeface="Arial" charset="0"/>
              </a:defRPr>
            </a:lvl3pPr>
            <a:lvl4pPr marL="833946" indent="-224361"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Arial" charset="0"/>
                <a:cs typeface="Arial" charset="0"/>
              </a:defRPr>
            </a:lvl4pPr>
            <a:lvl5pPr marL="1071007" indent="-230712"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marR="0" lvl="0" indent="0" algn="l" defTabSz="609585" rtl="0" eaLnBrk="1" fontAlgn="auto" latinLnBrk="0" hangingPunct="1">
              <a:lnSpc>
                <a:spcPct val="100000"/>
              </a:lnSpc>
              <a:spcBef>
                <a:spcPts val="1467"/>
              </a:spcBef>
              <a:spcAft>
                <a:spcPts val="0"/>
              </a:spcAft>
              <a:buClrTx/>
              <a:buSzTx/>
              <a:buFont typeface="Arial"/>
              <a:buNone/>
              <a:tabLst>
                <a:tab pos="1371600" algn="l"/>
              </a:tabLst>
              <a:defRPr/>
            </a:pPr>
            <a:r>
              <a:rPr kumimoji="0" lang="en-US" sz="2600" b="1" i="0" u="none" strike="noStrike" kern="1200" cap="none" spc="0" normalizeH="0" baseline="0" noProof="0" dirty="0">
                <a:ln>
                  <a:noFill/>
                </a:ln>
                <a:solidFill>
                  <a:srgbClr val="1FB3CF">
                    <a:lumMod val="40000"/>
                    <a:lumOff val="60000"/>
                  </a:srgbClr>
                </a:solidFill>
                <a:effectLst/>
                <a:uLnTx/>
                <a:uFillTx/>
                <a:latin typeface="IBM Plex Sans"/>
                <a:cs typeface="Arial" charset="0"/>
              </a:rPr>
              <a:t>	</a:t>
            </a:r>
          </a:p>
        </p:txBody>
      </p:sp>
      <p:sp>
        <p:nvSpPr>
          <p:cNvPr id="2" name="Footer Placeholder 1">
            <a:extLst>
              <a:ext uri="{FF2B5EF4-FFF2-40B4-BE49-F238E27FC236}">
                <a16:creationId xmlns:a16="http://schemas.microsoft.com/office/drawing/2014/main" id="{0A32A1C1-DA14-471A-9168-0FFE06796157}"/>
              </a:ext>
            </a:extLst>
          </p:cNvPr>
          <p:cNvSpPr>
            <a:spLocks noGrp="1"/>
          </p:cNvSpPr>
          <p:nvPr>
            <p:ph type="ftr" sz="quarter" idx="10"/>
          </p:nvPr>
        </p:nvSpPr>
        <p:spPr/>
        <p:txBody>
          <a:bodyPr/>
          <a:lstStyle/>
          <a:p>
            <a:r>
              <a:rPr lang="en-US">
                <a:solidFill>
                  <a:srgbClr val="000000"/>
                </a:solidFill>
              </a:rPr>
              <a:t>Accelerate digital transformation with Cloud &amp; AI / July 2018 / © 2018 IBM Corporation</a:t>
            </a:r>
            <a:endParaRPr lang="en-US" dirty="0">
              <a:solidFill>
                <a:srgbClr val="000000"/>
              </a:solidFill>
            </a:endParaRPr>
          </a:p>
        </p:txBody>
      </p:sp>
      <p:sp>
        <p:nvSpPr>
          <p:cNvPr id="3" name="Slide Number Placeholder 2">
            <a:extLst>
              <a:ext uri="{FF2B5EF4-FFF2-40B4-BE49-F238E27FC236}">
                <a16:creationId xmlns:a16="http://schemas.microsoft.com/office/drawing/2014/main" id="{8E4EE571-B752-4095-9E5E-96B8A774274A}"/>
              </a:ext>
            </a:extLst>
          </p:cNvPr>
          <p:cNvSpPr>
            <a:spLocks noGrp="1"/>
          </p:cNvSpPr>
          <p:nvPr>
            <p:ph type="sldNum" sz="quarter" idx="11"/>
          </p:nvPr>
        </p:nvSpPr>
        <p:spPr/>
        <p:txBody>
          <a:bodyPr/>
          <a:lstStyle/>
          <a:p>
            <a:fld id="{3FD999D4-B456-9943-89B7-30D56181CE18}" type="slidenum">
              <a:rPr lang="en-US" smtClean="0">
                <a:solidFill>
                  <a:srgbClr val="000000"/>
                </a:solidFill>
              </a:rPr>
              <a:pPr/>
              <a:t>2</a:t>
            </a:fld>
            <a:endParaRPr lang="en-US" dirty="0">
              <a:solidFill>
                <a:srgbClr val="000000"/>
              </a:solidFill>
            </a:endParaRPr>
          </a:p>
        </p:txBody>
      </p:sp>
      <p:sp>
        <p:nvSpPr>
          <p:cNvPr id="4" name="Title 3">
            <a:extLst>
              <a:ext uri="{FF2B5EF4-FFF2-40B4-BE49-F238E27FC236}">
                <a16:creationId xmlns:a16="http://schemas.microsoft.com/office/drawing/2014/main" id="{D57B761F-B837-4D7C-AA7D-A7094868EE5E}"/>
              </a:ext>
            </a:extLst>
          </p:cNvPr>
          <p:cNvSpPr>
            <a:spLocks noGrp="1"/>
          </p:cNvSpPr>
          <p:nvPr>
            <p:ph type="title"/>
          </p:nvPr>
        </p:nvSpPr>
        <p:spPr>
          <a:xfrm>
            <a:off x="304800" y="535078"/>
            <a:ext cx="11512741" cy="5991669"/>
          </a:xfrm>
        </p:spPr>
        <p:txBody>
          <a:bodyPr/>
          <a:lstStyle/>
          <a:p>
            <a:r>
              <a:rPr lang="en-US" sz="4800" b="1" dirty="0"/>
              <a:t>Clients expect more, and today’s enterprises must respond to compete</a:t>
            </a:r>
          </a:p>
        </p:txBody>
      </p:sp>
      <p:sp>
        <p:nvSpPr>
          <p:cNvPr id="8" name="Content Placeholder 1">
            <a:extLst>
              <a:ext uri="{FF2B5EF4-FFF2-40B4-BE49-F238E27FC236}">
                <a16:creationId xmlns:a16="http://schemas.microsoft.com/office/drawing/2014/main" id="{C53214C4-9D18-45A8-AFFF-6850AD496176}"/>
              </a:ext>
            </a:extLst>
          </p:cNvPr>
          <p:cNvSpPr txBox="1">
            <a:spLocks/>
          </p:cNvSpPr>
          <p:nvPr/>
        </p:nvSpPr>
        <p:spPr>
          <a:xfrm>
            <a:off x="471564" y="3878720"/>
            <a:ext cx="3238588" cy="3315474"/>
          </a:xfrm>
          <a:prstGeom prst="rect">
            <a:avLst/>
          </a:prstGeom>
          <a:noFill/>
        </p:spPr>
        <p:txBody>
          <a:bodyPr/>
          <a:lstStyle>
            <a:lvl1pPr marL="0" indent="0" algn="l" defTabSz="1097280" rtl="0" eaLnBrk="1" latinLnBrk="0" hangingPunct="1">
              <a:lnSpc>
                <a:spcPct val="105000"/>
              </a:lnSpc>
              <a:spcBef>
                <a:spcPts val="1200"/>
              </a:spcBef>
              <a:buFontTx/>
              <a:buNone/>
              <a:tabLst/>
              <a:defRPr sz="2000" b="0" i="0" kern="1200">
                <a:solidFill>
                  <a:schemeClr val="bg2"/>
                </a:solidFill>
                <a:latin typeface="IBM Plex Sans" charset="0"/>
                <a:ea typeface="IBM Plex Sans" charset="0"/>
                <a:cs typeface="IBM Plex Sans" charset="0"/>
              </a:defRPr>
            </a:lvl1pPr>
            <a:lvl2pPr marL="228600" indent="-228600" algn="l" defTabSz="1097280" rtl="0" eaLnBrk="1" latinLnBrk="0" hangingPunct="1">
              <a:lnSpc>
                <a:spcPct val="105000"/>
              </a:lnSpc>
              <a:spcBef>
                <a:spcPts val="1000"/>
              </a:spcBef>
              <a:buFont typeface="LucidaGrande" charset="0"/>
              <a:buChar char="-"/>
              <a:defRPr sz="2000" b="0" i="0" kern="1200">
                <a:solidFill>
                  <a:schemeClr val="bg2"/>
                </a:solidFill>
                <a:latin typeface="IBM Plex Sans" charset="0"/>
                <a:ea typeface="IBM Plex Sans" charset="0"/>
                <a:cs typeface="IBM Plex Sans" charset="0"/>
              </a:defRPr>
            </a:lvl2pPr>
            <a:lvl3pPr marL="457200" indent="-228600" algn="l" defTabSz="1097280" rtl="0" eaLnBrk="1" latinLnBrk="0" hangingPunct="1">
              <a:lnSpc>
                <a:spcPct val="105000"/>
              </a:lnSpc>
              <a:spcBef>
                <a:spcPts val="0"/>
              </a:spcBef>
              <a:buSzPct val="80000"/>
              <a:buFont typeface="Arial" panose="020B0604020202020204" pitchFamily="34" charset="0"/>
              <a:buChar char="•"/>
              <a:defRPr sz="2000" b="0" i="0" kern="1200">
                <a:solidFill>
                  <a:schemeClr val="bg2"/>
                </a:solidFill>
                <a:latin typeface="IBM Plex Sans" charset="0"/>
                <a:ea typeface="IBM Plex Sans" charset="0"/>
                <a:cs typeface="IBM Plex Sans" charset="0"/>
              </a:defRPr>
            </a:lvl3pPr>
            <a:lvl4pPr marL="685800" indent="-228600" algn="l" defTabSz="1097280" rtl="0" eaLnBrk="1" latinLnBrk="0" hangingPunct="1">
              <a:lnSpc>
                <a:spcPct val="105000"/>
              </a:lnSpc>
              <a:spcBef>
                <a:spcPts val="0"/>
              </a:spcBef>
              <a:buFont typeface=".AppleSystemUIFont" charset="-120"/>
              <a:buChar char="–"/>
              <a:defRPr sz="2000" b="0" i="0" kern="1200">
                <a:solidFill>
                  <a:schemeClr val="bg2"/>
                </a:solidFill>
                <a:latin typeface="IBM Plex Sans" charset="0"/>
                <a:ea typeface="IBM Plex Sans" charset="0"/>
                <a:cs typeface="IBM Plex Sans" charset="0"/>
              </a:defRPr>
            </a:lvl4pPr>
            <a:lvl5pPr marL="914400" indent="-228600" algn="l" defTabSz="1097280" rtl="0" eaLnBrk="1" latinLnBrk="0" hangingPunct="1">
              <a:lnSpc>
                <a:spcPct val="105000"/>
              </a:lnSpc>
              <a:spcBef>
                <a:spcPts val="0"/>
              </a:spcBef>
              <a:buSzPct val="80000"/>
              <a:buFont typeface="Arial" panose="020B0604020202020204" pitchFamily="34" charset="0"/>
              <a:buChar char="•"/>
              <a:defRPr sz="2000" b="0" i="0" kern="1200">
                <a:solidFill>
                  <a:schemeClr val="bg2"/>
                </a:solidFill>
                <a:latin typeface="IBM Plex Sans" charset="0"/>
                <a:ea typeface="IBM Plex Sans" charset="0"/>
                <a:cs typeface="IBM Plex Sans" charset="0"/>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marR="0" lvl="0" indent="0" algn="l" defTabSz="1097280" rtl="0" eaLnBrk="1" fontAlgn="auto" latinLnBrk="0" hangingPunct="1">
              <a:lnSpc>
                <a:spcPct val="105000"/>
              </a:lnSpc>
              <a:spcBef>
                <a:spcPts val="1200"/>
              </a:spcBef>
              <a:spcAft>
                <a:spcPts val="0"/>
              </a:spcAft>
              <a:buClrTx/>
              <a:buSzTx/>
              <a:buFontTx/>
              <a:buNone/>
              <a:tabLst/>
              <a:defRPr/>
            </a:pPr>
            <a:r>
              <a:rPr kumimoji="0" lang="en-US" i="0" u="none" strike="noStrike" kern="1200" cap="none" spc="0" normalizeH="0" baseline="0" noProof="0" dirty="0">
                <a:ln>
                  <a:noFill/>
                </a:ln>
                <a:effectLst/>
                <a:uLnTx/>
                <a:uFillTx/>
                <a:latin typeface="IBM Plex Sans" charset="0"/>
              </a:rPr>
              <a:t>of </a:t>
            </a:r>
            <a:r>
              <a:rPr lang="en-US" dirty="0"/>
              <a:t>consumers </a:t>
            </a:r>
            <a:r>
              <a:rPr kumimoji="0" lang="en-US" i="0" u="none" strike="noStrike" kern="1200" cap="none" spc="0" normalizeH="0" baseline="0" noProof="0" dirty="0">
                <a:ln>
                  <a:noFill/>
                </a:ln>
                <a:effectLst/>
                <a:uLnTx/>
                <a:uFillTx/>
                <a:latin typeface="IBM Plex Sans" charset="0"/>
              </a:rPr>
              <a:t>expect companies to understand their needs and expectations</a:t>
            </a:r>
          </a:p>
        </p:txBody>
      </p:sp>
      <p:sp>
        <p:nvSpPr>
          <p:cNvPr id="9" name="TextBox 8">
            <a:extLst>
              <a:ext uri="{FF2B5EF4-FFF2-40B4-BE49-F238E27FC236}">
                <a16:creationId xmlns:a16="http://schemas.microsoft.com/office/drawing/2014/main" id="{FA2DC44F-4347-46E6-B3D0-D8AB6735D50F}"/>
              </a:ext>
            </a:extLst>
          </p:cNvPr>
          <p:cNvSpPr txBox="1"/>
          <p:nvPr/>
        </p:nvSpPr>
        <p:spPr>
          <a:xfrm>
            <a:off x="512746" y="2555386"/>
            <a:ext cx="2889570" cy="1231106"/>
          </a:xfrm>
          <a:prstGeom prst="rect">
            <a:avLst/>
          </a:prstGeom>
          <a:noFill/>
        </p:spPr>
        <p:txBody>
          <a:bodyPr wrap="square" lIns="0" tIns="0" rIns="0" bIns="0" rtlCol="0">
            <a:sp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sz="8000" b="1" i="0" u="none" strike="noStrike" kern="1200" cap="none" spc="0" normalizeH="0" baseline="0" noProof="0" dirty="0">
                <a:ln>
                  <a:noFill/>
                </a:ln>
                <a:solidFill>
                  <a:schemeClr val="bg2"/>
                </a:solidFill>
                <a:effectLst/>
                <a:uLnTx/>
                <a:uFillTx/>
                <a:latin typeface="IBM Plex Sans Light" charset="0"/>
                <a:ea typeface="IBM Plex Sans Light" charset="0"/>
                <a:cs typeface="IBM Plex Sans Light" charset="0"/>
              </a:rPr>
              <a:t>76</a:t>
            </a:r>
            <a:r>
              <a:rPr kumimoji="0" lang="en-US" sz="6000" b="0" i="0" u="none" strike="noStrike" kern="1200" cap="none" spc="0" normalizeH="0" baseline="0" noProof="0" dirty="0">
                <a:ln>
                  <a:noFill/>
                </a:ln>
                <a:solidFill>
                  <a:schemeClr val="bg2"/>
                </a:solidFill>
                <a:effectLst/>
                <a:uLnTx/>
                <a:uFillTx/>
                <a:latin typeface="IBM Plex Sans Light" charset="0"/>
                <a:ea typeface="IBM Plex Sans Light" charset="0"/>
                <a:cs typeface="IBM Plex Sans Light" charset="0"/>
              </a:rPr>
              <a:t>%</a:t>
            </a:r>
          </a:p>
        </p:txBody>
      </p:sp>
      <p:sp>
        <p:nvSpPr>
          <p:cNvPr id="10" name="Rectangle 9">
            <a:extLst>
              <a:ext uri="{FF2B5EF4-FFF2-40B4-BE49-F238E27FC236}">
                <a16:creationId xmlns:a16="http://schemas.microsoft.com/office/drawing/2014/main" id="{6D80BB6F-E8A7-48DD-9296-7FFA1E1124B9}"/>
              </a:ext>
            </a:extLst>
          </p:cNvPr>
          <p:cNvSpPr/>
          <p:nvPr/>
        </p:nvSpPr>
        <p:spPr>
          <a:xfrm>
            <a:off x="8340219" y="4001208"/>
            <a:ext cx="3735957" cy="1323439"/>
          </a:xfrm>
          <a:prstGeom prst="rect">
            <a:avLst/>
          </a:prstGeom>
        </p:spPr>
        <p:txBody>
          <a:bodyPr wrap="square">
            <a:spAutoFit/>
          </a:bodyPr>
          <a:lstStyle/>
          <a:p>
            <a:r>
              <a:rPr lang="en-US" sz="2000" dirty="0">
                <a:solidFill>
                  <a:schemeClr val="bg2"/>
                </a:solidFill>
                <a:latin typeface="IBM Plex Sans" panose="020B0503050203000203" pitchFamily="34" charset="0"/>
              </a:rPr>
              <a:t>of ‘leaders’ (vs challengers) report they’re very effective at uncovering new or unmet customer needs using data</a:t>
            </a:r>
            <a:endParaRPr lang="en-US" sz="2000" dirty="0">
              <a:solidFill>
                <a:schemeClr val="bg2"/>
              </a:solidFill>
            </a:endParaRPr>
          </a:p>
        </p:txBody>
      </p:sp>
      <p:sp>
        <p:nvSpPr>
          <p:cNvPr id="12" name="TextBox 11">
            <a:extLst>
              <a:ext uri="{FF2B5EF4-FFF2-40B4-BE49-F238E27FC236}">
                <a16:creationId xmlns:a16="http://schemas.microsoft.com/office/drawing/2014/main" id="{0B3C9AEF-0D67-475E-A4A8-B96736680D3E}"/>
              </a:ext>
            </a:extLst>
          </p:cNvPr>
          <p:cNvSpPr txBox="1"/>
          <p:nvPr/>
        </p:nvSpPr>
        <p:spPr>
          <a:xfrm>
            <a:off x="8886107" y="2616539"/>
            <a:ext cx="2126200" cy="1231106"/>
          </a:xfrm>
          <a:prstGeom prst="rect">
            <a:avLst/>
          </a:prstGeom>
          <a:noFill/>
        </p:spPr>
        <p:txBody>
          <a:bodyPr wrap="square" lIns="0" tIns="0" rIns="0" bIns="0" rtlCol="0">
            <a:sp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sz="8000" b="1" i="0" u="none" strike="noStrike" kern="1200" cap="none" spc="0" normalizeH="0" baseline="0" noProof="0" dirty="0">
                <a:ln>
                  <a:noFill/>
                </a:ln>
                <a:solidFill>
                  <a:schemeClr val="bg2"/>
                </a:solidFill>
                <a:effectLst/>
                <a:uLnTx/>
                <a:uFillTx/>
                <a:latin typeface="IBM Plex Sans Light" charset="0"/>
                <a:ea typeface="IBM Plex Sans Light" charset="0"/>
                <a:cs typeface="IBM Plex Sans Light" charset="0"/>
              </a:rPr>
              <a:t>80</a:t>
            </a:r>
            <a:r>
              <a:rPr kumimoji="0" lang="en-US" sz="6000" b="0" i="0" u="none" strike="noStrike" kern="1200" cap="none" spc="0" normalizeH="0" baseline="0" noProof="0" dirty="0">
                <a:ln>
                  <a:noFill/>
                </a:ln>
                <a:solidFill>
                  <a:schemeClr val="bg2"/>
                </a:solidFill>
                <a:effectLst/>
                <a:uLnTx/>
                <a:uFillTx/>
                <a:latin typeface="IBM Plex Sans Light" charset="0"/>
                <a:ea typeface="IBM Plex Sans Light" charset="0"/>
                <a:cs typeface="IBM Plex Sans Light" charset="0"/>
              </a:rPr>
              <a:t>%</a:t>
            </a:r>
          </a:p>
        </p:txBody>
      </p:sp>
      <p:sp>
        <p:nvSpPr>
          <p:cNvPr id="15" name="Rectangle 14">
            <a:extLst>
              <a:ext uri="{FF2B5EF4-FFF2-40B4-BE49-F238E27FC236}">
                <a16:creationId xmlns:a16="http://schemas.microsoft.com/office/drawing/2014/main" id="{61A74A37-E50D-466C-AF66-86F5640A564E}"/>
              </a:ext>
            </a:extLst>
          </p:cNvPr>
          <p:cNvSpPr/>
          <p:nvPr/>
        </p:nvSpPr>
        <p:spPr>
          <a:xfrm>
            <a:off x="4525058" y="4001208"/>
            <a:ext cx="3319717" cy="1631216"/>
          </a:xfrm>
          <a:prstGeom prst="rect">
            <a:avLst/>
          </a:prstGeom>
        </p:spPr>
        <p:txBody>
          <a:bodyPr wrap="square">
            <a:spAutoFit/>
          </a:bodyPr>
          <a:lstStyle/>
          <a:p>
            <a:r>
              <a:rPr lang="en-US" sz="2000" dirty="0">
                <a:solidFill>
                  <a:schemeClr val="bg2"/>
                </a:solidFill>
              </a:rPr>
              <a:t>of customers say understanding how they use products and services is very important to winning their business.</a:t>
            </a:r>
          </a:p>
        </p:txBody>
      </p:sp>
      <p:sp>
        <p:nvSpPr>
          <p:cNvPr id="16" name="TextBox 15">
            <a:extLst>
              <a:ext uri="{FF2B5EF4-FFF2-40B4-BE49-F238E27FC236}">
                <a16:creationId xmlns:a16="http://schemas.microsoft.com/office/drawing/2014/main" id="{993ADD62-00FA-496E-84A9-226EBAFF25D2}"/>
              </a:ext>
            </a:extLst>
          </p:cNvPr>
          <p:cNvSpPr txBox="1"/>
          <p:nvPr/>
        </p:nvSpPr>
        <p:spPr>
          <a:xfrm>
            <a:off x="4875097" y="2616539"/>
            <a:ext cx="2117019" cy="1231106"/>
          </a:xfrm>
          <a:prstGeom prst="rect">
            <a:avLst/>
          </a:prstGeom>
          <a:noFill/>
        </p:spPr>
        <p:txBody>
          <a:bodyPr wrap="square" lIns="0" tIns="0" rIns="0" bIns="0" rtlCol="0">
            <a:sp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sz="8000" b="1" i="0" u="none" strike="noStrike" kern="1200" cap="none" spc="0" normalizeH="0" baseline="0" noProof="0" dirty="0">
                <a:ln>
                  <a:noFill/>
                </a:ln>
                <a:solidFill>
                  <a:schemeClr val="bg2"/>
                </a:solidFill>
                <a:effectLst/>
                <a:uLnTx/>
                <a:uFillTx/>
                <a:latin typeface="IBM Plex Sans Light" charset="0"/>
                <a:ea typeface="IBM Plex Sans Light" charset="0"/>
                <a:cs typeface="IBM Plex Sans Light" charset="0"/>
              </a:rPr>
              <a:t>70</a:t>
            </a:r>
            <a:r>
              <a:rPr kumimoji="0" lang="en-US" sz="6000" b="0" i="0" u="none" strike="noStrike" kern="1200" cap="none" spc="0" normalizeH="0" baseline="0" noProof="0" dirty="0">
                <a:ln>
                  <a:noFill/>
                </a:ln>
                <a:solidFill>
                  <a:schemeClr val="bg2"/>
                </a:solidFill>
                <a:effectLst/>
                <a:uLnTx/>
                <a:uFillTx/>
                <a:latin typeface="IBM Plex Sans Light" charset="0"/>
                <a:ea typeface="IBM Plex Sans Light" charset="0"/>
                <a:cs typeface="IBM Plex Sans Light" charset="0"/>
              </a:rPr>
              <a:t>%</a:t>
            </a:r>
          </a:p>
        </p:txBody>
      </p:sp>
      <p:sp>
        <p:nvSpPr>
          <p:cNvPr id="5" name="TextBox 4">
            <a:extLst>
              <a:ext uri="{FF2B5EF4-FFF2-40B4-BE49-F238E27FC236}">
                <a16:creationId xmlns:a16="http://schemas.microsoft.com/office/drawing/2014/main" id="{E092B2A9-E4C8-40E6-B25E-4BCCCF1B97DC}"/>
              </a:ext>
            </a:extLst>
          </p:cNvPr>
          <p:cNvSpPr txBox="1"/>
          <p:nvPr/>
        </p:nvSpPr>
        <p:spPr>
          <a:xfrm>
            <a:off x="304800" y="6346135"/>
            <a:ext cx="5707012" cy="261610"/>
          </a:xfrm>
          <a:prstGeom prst="rect">
            <a:avLst/>
          </a:prstGeom>
          <a:noFill/>
        </p:spPr>
        <p:txBody>
          <a:bodyPr wrap="none" rtlCol="0">
            <a:spAutoFit/>
          </a:bodyPr>
          <a:lstStyle/>
          <a:p>
            <a:r>
              <a:rPr lang="en-US" sz="1100" dirty="0">
                <a:solidFill>
                  <a:schemeClr val="bg2"/>
                </a:solidFill>
              </a:rPr>
              <a:t>Sources: Salesforce, State of the connected customer report; IBM  Global C-Suite Study</a:t>
            </a:r>
          </a:p>
        </p:txBody>
      </p:sp>
    </p:spTree>
    <p:extLst>
      <p:ext uri="{BB962C8B-B14F-4D97-AF65-F5344CB8AC3E}">
        <p14:creationId xmlns:p14="http://schemas.microsoft.com/office/powerpoint/2010/main" val="11199527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5"/>
          </p:nvPr>
        </p:nvSpPr>
        <p:spPr>
          <a:xfrm>
            <a:off x="-3" y="5043779"/>
            <a:ext cx="12192000" cy="984358"/>
          </a:xfrm>
        </p:spPr>
        <p:txBody>
          <a:bodyPr anchor="ctr"/>
          <a:lstStyle/>
          <a:p>
            <a:pPr>
              <a:tabLst>
                <a:tab pos="1371600" algn="l"/>
              </a:tabLst>
            </a:pPr>
            <a:r>
              <a:rPr lang="en-US" sz="2600" b="1" dirty="0">
                <a:solidFill>
                  <a:schemeClr val="accent2"/>
                </a:solidFill>
              </a:rPr>
              <a:t>	1.6x</a:t>
            </a:r>
            <a:r>
              <a:rPr lang="en-US" sz="2600" b="1" dirty="0"/>
              <a:t> </a:t>
            </a:r>
            <a:r>
              <a:rPr lang="en-US" sz="2600" dirty="0"/>
              <a:t>more likely to see improvement in </a:t>
            </a:r>
            <a:r>
              <a:rPr lang="en-US" sz="2600" b="1" dirty="0">
                <a:solidFill>
                  <a:schemeClr val="accent2"/>
                </a:solidFill>
              </a:rPr>
              <a:t>customer retention</a:t>
            </a:r>
          </a:p>
        </p:txBody>
      </p:sp>
      <p:sp>
        <p:nvSpPr>
          <p:cNvPr id="3" name="Content Placeholder 2"/>
          <p:cNvSpPr>
            <a:spLocks noGrp="1"/>
          </p:cNvSpPr>
          <p:nvPr>
            <p:ph sz="quarter" idx="16"/>
          </p:nvPr>
        </p:nvSpPr>
        <p:spPr>
          <a:xfrm>
            <a:off x="-1" y="2766222"/>
            <a:ext cx="12191997" cy="964451"/>
          </a:xfrm>
        </p:spPr>
        <p:txBody>
          <a:bodyPr anchor="ctr"/>
          <a:lstStyle/>
          <a:p>
            <a:pPr>
              <a:tabLst>
                <a:tab pos="1371600" algn="l"/>
              </a:tabLst>
            </a:pPr>
            <a:r>
              <a:rPr lang="en-US" sz="2600" b="1" dirty="0">
                <a:solidFill>
                  <a:schemeClr val="accent1"/>
                </a:solidFill>
              </a:rPr>
              <a:t>	5x</a:t>
            </a:r>
            <a:r>
              <a:rPr lang="en-US" sz="2600" b="1" dirty="0">
                <a:solidFill>
                  <a:srgbClr val="006600"/>
                </a:solidFill>
              </a:rPr>
              <a:t> </a:t>
            </a:r>
            <a:r>
              <a:rPr lang="en-US" sz="2600" dirty="0"/>
              <a:t>more likely to see improvement in </a:t>
            </a:r>
            <a:r>
              <a:rPr lang="en-US" sz="2600" b="1" dirty="0">
                <a:solidFill>
                  <a:schemeClr val="accent1"/>
                </a:solidFill>
              </a:rPr>
              <a:t>cost reduction</a:t>
            </a:r>
          </a:p>
        </p:txBody>
      </p:sp>
      <p:sp>
        <p:nvSpPr>
          <p:cNvPr id="4" name="Content Placeholder 3"/>
          <p:cNvSpPr>
            <a:spLocks noGrp="1"/>
          </p:cNvSpPr>
          <p:nvPr>
            <p:ph sz="quarter" idx="17"/>
          </p:nvPr>
        </p:nvSpPr>
        <p:spPr>
          <a:xfrm>
            <a:off x="1" y="3837940"/>
            <a:ext cx="12191999" cy="1087610"/>
          </a:xfrm>
        </p:spPr>
        <p:txBody>
          <a:bodyPr anchor="ctr"/>
          <a:lstStyle/>
          <a:p>
            <a:pPr>
              <a:tabLst>
                <a:tab pos="1371600" algn="l"/>
              </a:tabLst>
            </a:pPr>
            <a:r>
              <a:rPr lang="en-US" sz="2600" b="1" dirty="0">
                <a:solidFill>
                  <a:schemeClr val="accent4">
                    <a:lumMod val="40000"/>
                    <a:lumOff val="60000"/>
                  </a:schemeClr>
                </a:solidFill>
              </a:rPr>
              <a:t>	1.7x</a:t>
            </a:r>
            <a:r>
              <a:rPr lang="en-US" sz="2600" b="1" dirty="0"/>
              <a:t> </a:t>
            </a:r>
            <a:r>
              <a:rPr lang="en-US" sz="2600" dirty="0"/>
              <a:t>more likely to see improvement in </a:t>
            </a:r>
            <a:r>
              <a:rPr lang="en-US" sz="2600" b="1" dirty="0">
                <a:solidFill>
                  <a:schemeClr val="accent4">
                    <a:lumMod val="40000"/>
                    <a:lumOff val="60000"/>
                  </a:schemeClr>
                </a:solidFill>
              </a:rPr>
              <a:t>user/employee satisfaction</a:t>
            </a:r>
          </a:p>
        </p:txBody>
      </p:sp>
      <p:sp>
        <p:nvSpPr>
          <p:cNvPr id="5" name="Content Placeholder 4"/>
          <p:cNvSpPr>
            <a:spLocks noGrp="1"/>
          </p:cNvSpPr>
          <p:nvPr>
            <p:ph sz="quarter" idx="18"/>
          </p:nvPr>
        </p:nvSpPr>
        <p:spPr>
          <a:xfrm>
            <a:off x="-3" y="1732799"/>
            <a:ext cx="12192000" cy="911646"/>
          </a:xfrm>
        </p:spPr>
        <p:txBody>
          <a:bodyPr anchor="ctr"/>
          <a:lstStyle/>
          <a:p>
            <a:pPr marL="1371600" lvl="1" indent="-1371600">
              <a:buNone/>
            </a:pPr>
            <a:r>
              <a:rPr lang="en-US" sz="2600" b="1" dirty="0">
                <a:solidFill>
                  <a:schemeClr val="accent4"/>
                </a:solidFill>
              </a:rPr>
              <a:t>	9.5x</a:t>
            </a:r>
            <a:r>
              <a:rPr lang="en-US" sz="2600" b="1" dirty="0"/>
              <a:t> </a:t>
            </a:r>
            <a:r>
              <a:rPr lang="en-US" sz="2600" dirty="0"/>
              <a:t>more likely to see improvement in </a:t>
            </a:r>
            <a:r>
              <a:rPr lang="en-US" sz="2600" b="1" dirty="0">
                <a:solidFill>
                  <a:schemeClr val="accent4"/>
                </a:solidFill>
              </a:rPr>
              <a:t>product quality</a:t>
            </a:r>
          </a:p>
        </p:txBody>
      </p:sp>
      <p:sp>
        <p:nvSpPr>
          <p:cNvPr id="6" name="Slide Number Placeholder 5"/>
          <p:cNvSpPr>
            <a:spLocks noGrp="1"/>
          </p:cNvSpPr>
          <p:nvPr>
            <p:ph type="sldNum" sz="quarter" idx="10"/>
          </p:nvPr>
        </p:nvSpPr>
        <p:spPr/>
        <p:txBody>
          <a:bodyPr/>
          <a:lstStyle/>
          <a:p>
            <a:pPr marL="0" marR="0" lvl="0" indent="0" algn="r" defTabSz="914377" rtl="0" eaLnBrk="1" fontAlgn="auto" latinLnBrk="0" hangingPunct="1">
              <a:lnSpc>
                <a:spcPct val="100000"/>
              </a:lnSpc>
              <a:spcBef>
                <a:spcPts val="0"/>
              </a:spcBef>
              <a:spcAft>
                <a:spcPts val="0"/>
              </a:spcAft>
              <a:buClrTx/>
              <a:buSzTx/>
              <a:buFontTx/>
              <a:buNone/>
              <a:tabLst/>
              <a:defRPr/>
            </a:pPr>
            <a:fld id="{3FD999D4-B456-9943-89B7-30D56181CE18}" type="slidenum">
              <a:rPr kumimoji="0" lang="en-US" sz="800" b="0" i="0" u="none" strike="noStrike" kern="1200" cap="none" spc="0" normalizeH="0" baseline="0" noProof="0">
                <a:ln>
                  <a:noFill/>
                </a:ln>
                <a:solidFill>
                  <a:srgbClr val="FFFFFF"/>
                </a:solidFill>
                <a:effectLst/>
                <a:uLnTx/>
                <a:uFillTx/>
                <a:latin typeface="IBM Plex Sans"/>
                <a:cs typeface="Arial" charset="0"/>
              </a:rPr>
              <a:pPr marL="0" marR="0" lvl="0" indent="0" algn="r" defTabSz="914377" rtl="0" eaLnBrk="1" fontAlgn="auto" latinLnBrk="0" hangingPunct="1">
                <a:lnSpc>
                  <a:spcPct val="100000"/>
                </a:lnSpc>
                <a:spcBef>
                  <a:spcPts val="0"/>
                </a:spcBef>
                <a:spcAft>
                  <a:spcPts val="0"/>
                </a:spcAft>
                <a:buClrTx/>
                <a:buSzTx/>
                <a:buFontTx/>
                <a:buNone/>
                <a:tabLst/>
                <a:defRPr/>
              </a:pPr>
              <a:t>3</a:t>
            </a:fld>
            <a:endParaRPr kumimoji="0" lang="en-US" sz="800" b="0" i="0" u="none" strike="noStrike" kern="1200" cap="none" spc="0" normalizeH="0" baseline="0" noProof="0">
              <a:ln>
                <a:noFill/>
              </a:ln>
              <a:solidFill>
                <a:srgbClr val="FFFFFF"/>
              </a:solidFill>
              <a:effectLst/>
              <a:uLnTx/>
              <a:uFillTx/>
              <a:latin typeface="IBM Plex Sans"/>
              <a:cs typeface="Arial" charset="0"/>
            </a:endParaRPr>
          </a:p>
        </p:txBody>
      </p:sp>
      <p:sp>
        <p:nvSpPr>
          <p:cNvPr id="8" name="Title 7"/>
          <p:cNvSpPr>
            <a:spLocks noGrp="1"/>
          </p:cNvSpPr>
          <p:nvPr>
            <p:ph type="title"/>
          </p:nvPr>
        </p:nvSpPr>
        <p:spPr>
          <a:xfrm>
            <a:off x="110169" y="82823"/>
            <a:ext cx="11356617" cy="1465243"/>
          </a:xfrm>
          <a:noFill/>
        </p:spPr>
        <p:txBody>
          <a:bodyPr/>
          <a:lstStyle/>
          <a:p>
            <a:pPr>
              <a:spcAft>
                <a:spcPts val="800"/>
              </a:spcAft>
              <a:tabLst>
                <a:tab pos="8976560" algn="l"/>
              </a:tabLst>
            </a:pPr>
            <a:r>
              <a:rPr lang="en-US" sz="4800" b="1" dirty="0"/>
              <a:t>Digital transformation enables better outcomes for business</a:t>
            </a:r>
          </a:p>
        </p:txBody>
      </p:sp>
      <p:sp>
        <p:nvSpPr>
          <p:cNvPr id="9" name="Text Box 12" descr="MarketSight_Chart_Source">
            <a:extLst>
              <a:ext uri="{FF2B5EF4-FFF2-40B4-BE49-F238E27FC236}">
                <a16:creationId xmlns:a16="http://schemas.microsoft.com/office/drawing/2014/main" id="{6C657DBF-AFDF-4E7F-A858-726A8B17DBCE}"/>
              </a:ext>
            </a:extLst>
          </p:cNvPr>
          <p:cNvSpPr txBox="1">
            <a:spLocks noChangeArrowheads="1"/>
          </p:cNvSpPr>
          <p:nvPr/>
        </p:nvSpPr>
        <p:spPr bwMode="gray">
          <a:xfrm>
            <a:off x="4748269" y="6435307"/>
            <a:ext cx="6544020" cy="249299"/>
          </a:xfrm>
          <a:prstGeom prst="rect">
            <a:avLst/>
          </a:prstGeom>
          <a:noFill/>
          <a:ln w="9525" algn="ctr">
            <a:noFill/>
            <a:miter lim="800000"/>
          </a:ln>
          <a:effectLst/>
        </p:spPr>
        <p:txBody>
          <a:bodyPr wrap="square" lIns="0" tIns="0" rIns="0" bIns="0">
            <a:spAutoFit/>
          </a:bodyPr>
          <a:lstStyle>
            <a:defPPr>
              <a:defRPr lang="en-US" smtId="4294967295"/>
            </a:defPPr>
            <a:lvl1pPr marL="0" algn="l" defTabSz="914400" rtl="0" eaLnBrk="1" latinLnBrk="0" hangingPunct="1">
              <a:defRPr sz="1800" kern="1200" smtId="4294967295">
                <a:solidFill>
                  <a:schemeClr val="tx1"/>
                </a:solidFill>
                <a:latin typeface="+mn-lt"/>
                <a:ea typeface="+mn-ea"/>
                <a:cs typeface="+mn-cs"/>
              </a:defRPr>
            </a:lvl1pPr>
            <a:lvl2pPr marL="457200" algn="l" defTabSz="914400" rtl="0" eaLnBrk="1" latinLnBrk="0" hangingPunct="1">
              <a:defRPr sz="1800" kern="1200" smtId="4294967295">
                <a:solidFill>
                  <a:schemeClr val="tx1"/>
                </a:solidFill>
                <a:latin typeface="+mn-lt"/>
                <a:ea typeface="+mn-ea"/>
                <a:cs typeface="+mn-cs"/>
              </a:defRPr>
            </a:lvl2pPr>
            <a:lvl3pPr marL="914400" algn="l" defTabSz="914400" rtl="0" eaLnBrk="1" latinLnBrk="0" hangingPunct="1">
              <a:defRPr sz="1800" kern="1200" smtId="4294967295">
                <a:solidFill>
                  <a:schemeClr val="tx1"/>
                </a:solidFill>
                <a:latin typeface="+mn-lt"/>
                <a:ea typeface="+mn-ea"/>
                <a:cs typeface="+mn-cs"/>
              </a:defRPr>
            </a:lvl3pPr>
            <a:lvl4pPr marL="1371600" algn="l" defTabSz="914400" rtl="0" eaLnBrk="1" latinLnBrk="0" hangingPunct="1">
              <a:defRPr sz="1800" kern="1200" smtId="4294967295">
                <a:solidFill>
                  <a:schemeClr val="tx1"/>
                </a:solidFill>
                <a:latin typeface="+mn-lt"/>
                <a:ea typeface="+mn-ea"/>
                <a:cs typeface="+mn-cs"/>
              </a:defRPr>
            </a:lvl4pPr>
            <a:lvl5pPr marL="1828800" algn="l" defTabSz="914400" rtl="0" eaLnBrk="1" latinLnBrk="0" hangingPunct="1">
              <a:defRPr sz="1800" kern="1200" smtId="4294967295">
                <a:solidFill>
                  <a:schemeClr val="tx1"/>
                </a:solidFill>
                <a:latin typeface="+mn-lt"/>
                <a:ea typeface="+mn-ea"/>
                <a:cs typeface="+mn-cs"/>
              </a:defRPr>
            </a:lvl5pPr>
            <a:lvl6pPr marL="2286000" algn="l" defTabSz="914400" rtl="0" eaLnBrk="1" latinLnBrk="0" hangingPunct="1">
              <a:defRPr sz="1800" kern="1200" smtId="4294967295">
                <a:solidFill>
                  <a:schemeClr val="tx1"/>
                </a:solidFill>
                <a:latin typeface="+mn-lt"/>
                <a:ea typeface="+mn-ea"/>
                <a:cs typeface="+mn-cs"/>
              </a:defRPr>
            </a:lvl6pPr>
            <a:lvl7pPr marL="2743200" algn="l" defTabSz="914400" rtl="0" eaLnBrk="1" latinLnBrk="0" hangingPunct="1">
              <a:defRPr sz="1800" kern="1200" smtId="4294967295">
                <a:solidFill>
                  <a:schemeClr val="tx1"/>
                </a:solidFill>
                <a:latin typeface="+mn-lt"/>
                <a:ea typeface="+mn-ea"/>
                <a:cs typeface="+mn-cs"/>
              </a:defRPr>
            </a:lvl7pPr>
            <a:lvl8pPr marL="3200400" algn="l" defTabSz="914400" rtl="0" eaLnBrk="1" latinLnBrk="0" hangingPunct="1">
              <a:defRPr sz="1800" kern="1200" smtId="4294967295">
                <a:solidFill>
                  <a:schemeClr val="tx1"/>
                </a:solidFill>
                <a:latin typeface="+mn-lt"/>
                <a:ea typeface="+mn-ea"/>
                <a:cs typeface="+mn-cs"/>
              </a:defRPr>
            </a:lvl8pPr>
          </a:lstStyle>
          <a:p>
            <a:pPr marL="0" marR="0" lvl="0" indent="0" algn="r" defTabSz="1219170" rtl="0" eaLnBrk="1" fontAlgn="base" latinLnBrk="0" hangingPunct="1">
              <a:lnSpc>
                <a:spcPct val="90000"/>
              </a:lnSpc>
              <a:spcBef>
                <a:spcPts val="0"/>
              </a:spcBef>
              <a:spcAft>
                <a:spcPts val="800"/>
              </a:spcAft>
              <a:buClr>
                <a:srgbClr val="4B78A1"/>
              </a:buClr>
              <a:buSzTx/>
              <a:buFontTx/>
              <a:buNone/>
              <a:tabLst/>
              <a:defRPr/>
            </a:pPr>
            <a:r>
              <a:rPr kumimoji="0" lang="en-US" sz="900" b="0" i="0" u="none" strike="noStrike" kern="1200" cap="none" spc="0" normalizeH="0" baseline="0" noProof="0" dirty="0">
                <a:ln>
                  <a:noFill/>
                </a:ln>
                <a:solidFill>
                  <a:srgbClr val="FFFFFF"/>
                </a:solidFill>
                <a:effectLst/>
                <a:uLnTx/>
                <a:uFillTx/>
                <a:latin typeface="IBM Plex Sans"/>
                <a:ea typeface="+mn-ea"/>
                <a:cs typeface="+mn-cs"/>
              </a:rPr>
              <a:t>Base: Varies; global professionals with responsibility or influence over their organization’s digital transformation strategy </a:t>
            </a:r>
            <a:br>
              <a:rPr kumimoji="0" lang="en-US" sz="900" b="0" i="0" u="none" strike="noStrike" kern="1200" cap="none" spc="0" normalizeH="0" baseline="0" noProof="0" dirty="0">
                <a:ln>
                  <a:noFill/>
                </a:ln>
                <a:solidFill>
                  <a:srgbClr val="FFFFFF"/>
                </a:solidFill>
                <a:effectLst/>
                <a:uLnTx/>
                <a:uFillTx/>
                <a:latin typeface="IBM Plex Sans"/>
                <a:ea typeface="+mn-ea"/>
                <a:cs typeface="+mn-cs"/>
              </a:rPr>
            </a:br>
            <a:r>
              <a:rPr kumimoji="0" lang="en-US" sz="900" b="0" i="0" u="none" strike="noStrike" kern="1200" cap="none" spc="0" normalizeH="0" baseline="0" noProof="0" dirty="0">
                <a:ln>
                  <a:noFill/>
                </a:ln>
                <a:solidFill>
                  <a:srgbClr val="FFFFFF"/>
                </a:solidFill>
                <a:effectLst/>
                <a:uLnTx/>
                <a:uFillTx/>
                <a:latin typeface="IBM Plex Sans"/>
                <a:ea typeface="+mn-ea"/>
                <a:cs typeface="+mn-cs"/>
              </a:rPr>
              <a:t>Source: A  commissioned study conducted by Forrester Consulting on behalf of IBM, September 2017</a:t>
            </a:r>
          </a:p>
        </p:txBody>
      </p:sp>
      <p:pic>
        <p:nvPicPr>
          <p:cNvPr id="10" name="Picture 9"/>
          <p:cNvPicPr>
            <a:picLocks noChangeAspect="1"/>
          </p:cNvPicPr>
          <p:nvPr/>
        </p:nvPicPr>
        <p:blipFill>
          <a:blip r:embed="rId3"/>
          <a:stretch>
            <a:fillRect/>
          </a:stretch>
        </p:blipFill>
        <p:spPr>
          <a:xfrm>
            <a:off x="533326" y="4010841"/>
            <a:ext cx="773353" cy="773353"/>
          </a:xfrm>
          <a:prstGeom prst="rect">
            <a:avLst/>
          </a:prstGeom>
        </p:spPr>
      </p:pic>
      <p:pic>
        <p:nvPicPr>
          <p:cNvPr id="11" name="Picture 10"/>
          <p:cNvPicPr>
            <a:picLocks noChangeAspect="1"/>
          </p:cNvPicPr>
          <p:nvPr/>
        </p:nvPicPr>
        <p:blipFill>
          <a:blip r:embed="rId4"/>
          <a:stretch>
            <a:fillRect/>
          </a:stretch>
        </p:blipFill>
        <p:spPr>
          <a:xfrm>
            <a:off x="613410" y="2856092"/>
            <a:ext cx="781049" cy="781049"/>
          </a:xfrm>
          <a:prstGeom prst="rect">
            <a:avLst/>
          </a:prstGeom>
        </p:spPr>
      </p:pic>
      <p:pic>
        <p:nvPicPr>
          <p:cNvPr id="12" name="Picture 11"/>
          <p:cNvPicPr>
            <a:picLocks noChangeAspect="1"/>
          </p:cNvPicPr>
          <p:nvPr/>
        </p:nvPicPr>
        <p:blipFill>
          <a:blip r:embed="rId5"/>
          <a:stretch>
            <a:fillRect/>
          </a:stretch>
        </p:blipFill>
        <p:spPr>
          <a:xfrm>
            <a:off x="550979" y="5096440"/>
            <a:ext cx="738988" cy="870950"/>
          </a:xfrm>
          <a:prstGeom prst="rect">
            <a:avLst/>
          </a:prstGeom>
        </p:spPr>
      </p:pic>
      <p:pic>
        <p:nvPicPr>
          <p:cNvPr id="13" name="Picture 12"/>
          <p:cNvPicPr>
            <a:picLocks noChangeAspect="1"/>
          </p:cNvPicPr>
          <p:nvPr/>
        </p:nvPicPr>
        <p:blipFill>
          <a:blip r:embed="rId6"/>
          <a:stretch>
            <a:fillRect/>
          </a:stretch>
        </p:blipFill>
        <p:spPr>
          <a:xfrm>
            <a:off x="579046" y="1842580"/>
            <a:ext cx="693722" cy="668028"/>
          </a:xfrm>
          <a:prstGeom prst="rect">
            <a:avLst/>
          </a:prstGeom>
        </p:spPr>
      </p:pic>
      <p:sp>
        <p:nvSpPr>
          <p:cNvPr id="14" name="Footer Placeholder 5">
            <a:extLst>
              <a:ext uri="{FF2B5EF4-FFF2-40B4-BE49-F238E27FC236}">
                <a16:creationId xmlns:a16="http://schemas.microsoft.com/office/drawing/2014/main" id="{11D934EE-1AE0-1341-A7E2-B9E4D4463940}"/>
              </a:ext>
            </a:extLst>
          </p:cNvPr>
          <p:cNvSpPr>
            <a:spLocks noGrp="1"/>
          </p:cNvSpPr>
          <p:nvPr>
            <p:ph type="ftr" sz="quarter" idx="11"/>
          </p:nvPr>
        </p:nvSpPr>
        <p:spPr>
          <a:xfrm>
            <a:off x="304800" y="6435307"/>
            <a:ext cx="8534400" cy="182880"/>
          </a:xfrm>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IBM Plex Sans"/>
                <a:cs typeface="Arial" charset="0"/>
              </a:rPr>
              <a:t>Accelerate digital transformation </a:t>
            </a:r>
            <a:r>
              <a:rPr kumimoji="0" lang="en-US" sz="800" b="0" i="0" u="none" strike="noStrike" kern="1200" cap="none" spc="0" normalizeH="0" baseline="0" noProof="0">
                <a:ln>
                  <a:noFill/>
                </a:ln>
                <a:solidFill>
                  <a:srgbClr val="FFFFFF"/>
                </a:solidFill>
                <a:effectLst/>
                <a:uLnTx/>
                <a:uFillTx/>
                <a:latin typeface="IBM Plex Sans"/>
                <a:cs typeface="Arial" charset="0"/>
              </a:rPr>
              <a:t>with Cloud &amp; AI / </a:t>
            </a:r>
            <a:r>
              <a:rPr kumimoji="0" lang="en-US" sz="800" b="0" i="0" u="none" strike="noStrike" kern="1200" cap="none" spc="0" normalizeH="0" baseline="0" noProof="0" dirty="0">
                <a:ln>
                  <a:noFill/>
                </a:ln>
                <a:solidFill>
                  <a:srgbClr val="FFFFFF"/>
                </a:solidFill>
                <a:effectLst/>
                <a:uLnTx/>
                <a:uFillTx/>
                <a:latin typeface="IBM Plex Sans"/>
                <a:cs typeface="Arial" charset="0"/>
              </a:rPr>
              <a:t>July 2018 / © 2018 IBM Corporation</a:t>
            </a:r>
          </a:p>
        </p:txBody>
      </p:sp>
    </p:spTree>
    <p:extLst>
      <p:ext uri="{BB962C8B-B14F-4D97-AF65-F5344CB8AC3E}">
        <p14:creationId xmlns:p14="http://schemas.microsoft.com/office/powerpoint/2010/main" val="3101181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pPr defTabSz="914103">
              <a:defRPr/>
            </a:pPr>
            <a:fld id="{D0BE6F14-FF48-0F4F-A8AA-2E3F25371E4A}" type="slidenum">
              <a:rPr lang="en-US">
                <a:solidFill>
                  <a:srgbClr val="FFFFFF"/>
                </a:solidFill>
                <a:latin typeface="IBM Plex Sans"/>
              </a:rPr>
              <a:pPr defTabSz="914103">
                <a:defRPr/>
              </a:pPr>
              <a:t>4</a:t>
            </a:fld>
            <a:endParaRPr lang="en-US" dirty="0">
              <a:solidFill>
                <a:srgbClr val="FFFFFF"/>
              </a:solidFill>
              <a:latin typeface="IBM Plex Sans"/>
            </a:endParaRPr>
          </a:p>
        </p:txBody>
      </p:sp>
      <p:sp>
        <p:nvSpPr>
          <p:cNvPr id="7" name="Slide Number Placeholder 2">
            <a:extLst>
              <a:ext uri="{FF2B5EF4-FFF2-40B4-BE49-F238E27FC236}">
                <a16:creationId xmlns:a16="http://schemas.microsoft.com/office/drawing/2014/main" id="{DF489C4B-5956-4CEF-8EAB-76376D1A6898}"/>
              </a:ext>
            </a:extLst>
          </p:cNvPr>
          <p:cNvSpPr txBox="1">
            <a:spLocks/>
          </p:cNvSpPr>
          <p:nvPr/>
        </p:nvSpPr>
        <p:spPr>
          <a:xfrm>
            <a:off x="9143206" y="6434524"/>
            <a:ext cx="2742486" cy="182832"/>
          </a:xfrm>
          <a:prstGeom prst="rect">
            <a:avLst/>
          </a:prstGeom>
        </p:spPr>
        <p:txBody>
          <a:bodyPr vert="horz" lIns="0" tIns="0" rIns="0" bIns="0" rtlCol="0" anchor="ctr"/>
          <a:lstStyle>
            <a:defPPr>
              <a:defRPr lang="en-US"/>
            </a:defPPr>
            <a:lvl1pPr marL="0" algn="r" defTabSz="685800" rtl="0" eaLnBrk="1" latinLnBrk="0" hangingPunct="1">
              <a:defRPr sz="600" kern="1200" baseline="0">
                <a:solidFill>
                  <a:schemeClr val="bg2"/>
                </a:solidFill>
                <a:latin typeface="+mn-lt"/>
                <a:ea typeface="Arial" charset="0"/>
                <a:cs typeface="Arial"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103">
              <a:defRPr/>
            </a:pPr>
            <a:fld id="{D0BE6F14-FF48-0F4F-A8AA-2E3F25371E4A}" type="slidenum">
              <a:rPr lang="en-US" sz="800">
                <a:solidFill>
                  <a:srgbClr val="000000"/>
                </a:solidFill>
                <a:latin typeface="IBM Plex Sans"/>
              </a:rPr>
              <a:pPr defTabSz="914103">
                <a:defRPr/>
              </a:pPr>
              <a:t>4</a:t>
            </a:fld>
            <a:endParaRPr lang="en-US" sz="800" dirty="0">
              <a:solidFill>
                <a:srgbClr val="000000"/>
              </a:solidFill>
              <a:latin typeface="IBM Plex Sans"/>
            </a:endParaRPr>
          </a:p>
        </p:txBody>
      </p:sp>
      <p:sp>
        <p:nvSpPr>
          <p:cNvPr id="9" name="Title 1">
            <a:extLst>
              <a:ext uri="{FF2B5EF4-FFF2-40B4-BE49-F238E27FC236}">
                <a16:creationId xmlns:a16="http://schemas.microsoft.com/office/drawing/2014/main" id="{DFECE3DA-91AB-475E-AC25-3B6BB20AB332}"/>
              </a:ext>
            </a:extLst>
          </p:cNvPr>
          <p:cNvSpPr>
            <a:spLocks noGrp="1"/>
          </p:cNvSpPr>
          <p:nvPr>
            <p:ph type="title"/>
          </p:nvPr>
        </p:nvSpPr>
        <p:spPr>
          <a:xfrm>
            <a:off x="306309" y="384450"/>
            <a:ext cx="5239869" cy="2658497"/>
          </a:xfrm>
        </p:spPr>
        <p:txBody>
          <a:bodyPr/>
          <a:lstStyle/>
          <a:p>
            <a:r>
              <a:rPr lang="en-US" sz="4800" dirty="0"/>
              <a:t>Cloud and AI accelerate digital  transformation</a:t>
            </a:r>
          </a:p>
        </p:txBody>
      </p:sp>
      <p:pic>
        <p:nvPicPr>
          <p:cNvPr id="11" name="Picture 10" descr="A picture containing blur&#10;&#10;Description generated with very high confidence">
            <a:extLst>
              <a:ext uri="{FF2B5EF4-FFF2-40B4-BE49-F238E27FC236}">
                <a16:creationId xmlns:a16="http://schemas.microsoft.com/office/drawing/2014/main" id="{CF42A138-B66C-494F-9553-75F5AAF6C38E}"/>
              </a:ext>
            </a:extLst>
          </p:cNvPr>
          <p:cNvPicPr>
            <a:picLocks noChangeAspect="1"/>
          </p:cNvPicPr>
          <p:nvPr/>
        </p:nvPicPr>
        <p:blipFill rotWithShape="1">
          <a:blip r:embed="rId3"/>
          <a:srcRect l="23683" r="16476"/>
          <a:stretch/>
        </p:blipFill>
        <p:spPr>
          <a:xfrm>
            <a:off x="6093338" y="-12355"/>
            <a:ext cx="6097077" cy="6869463"/>
          </a:xfrm>
          <a:prstGeom prst="rect">
            <a:avLst/>
          </a:prstGeom>
        </p:spPr>
      </p:pic>
      <p:sp>
        <p:nvSpPr>
          <p:cNvPr id="17" name="Text Placeholder 19">
            <a:extLst>
              <a:ext uri="{FF2B5EF4-FFF2-40B4-BE49-F238E27FC236}">
                <a16:creationId xmlns:a16="http://schemas.microsoft.com/office/drawing/2014/main" id="{4F30EB9B-597F-4C9B-8207-70B5C1458D0A}"/>
              </a:ext>
            </a:extLst>
          </p:cNvPr>
          <p:cNvSpPr txBox="1">
            <a:spLocks/>
          </p:cNvSpPr>
          <p:nvPr/>
        </p:nvSpPr>
        <p:spPr>
          <a:xfrm>
            <a:off x="450243" y="2693331"/>
            <a:ext cx="4914237" cy="2584650"/>
          </a:xfrm>
          <a:prstGeom prst="rect">
            <a:avLst/>
          </a:prstGeom>
        </p:spPr>
        <p:txBody>
          <a:bodyPr/>
          <a:lstStyle>
            <a:lvl1pPr marL="0" indent="0" algn="l" defTabSz="457200" rtl="0" eaLnBrk="1" latinLnBrk="0" hangingPunct="1">
              <a:lnSpc>
                <a:spcPct val="100000"/>
              </a:lnSpc>
              <a:spcBef>
                <a:spcPts val="1100"/>
              </a:spcBef>
              <a:buFont typeface="Arial"/>
              <a:buNone/>
              <a:defRPr sz="1400" kern="1200">
                <a:solidFill>
                  <a:schemeClr val="bg2"/>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226945" lvl="1" indent="-226945" defTabSz="609402">
              <a:spcBef>
                <a:spcPts val="1467"/>
              </a:spcBef>
              <a:buFont typeface="Arial" panose="020B0604020202020204" pitchFamily="34" charset="0"/>
              <a:buChar char="•"/>
              <a:defRPr/>
            </a:pPr>
            <a:r>
              <a:rPr lang="en-US" sz="2599" dirty="0">
                <a:solidFill>
                  <a:srgbClr val="FFFFFF"/>
                </a:solidFill>
                <a:latin typeface="IBM Plex Sans"/>
              </a:rPr>
              <a:t>Innovate with the latest technology, from any source</a:t>
            </a:r>
          </a:p>
          <a:p>
            <a:pPr marL="226945" lvl="1" indent="-226945" defTabSz="609402">
              <a:spcBef>
                <a:spcPts val="1467"/>
              </a:spcBef>
              <a:buFont typeface="Arial" panose="020B0604020202020204" pitchFamily="34" charset="0"/>
              <a:buChar char="•"/>
              <a:defRPr/>
            </a:pPr>
            <a:r>
              <a:rPr lang="en-US" sz="2599" dirty="0">
                <a:solidFill>
                  <a:srgbClr val="FFFFFF"/>
                </a:solidFill>
                <a:latin typeface="IBM Plex Sans"/>
              </a:rPr>
              <a:t>Create new insights from more data sources</a:t>
            </a:r>
          </a:p>
          <a:p>
            <a:pPr marL="226945" lvl="1" indent="-226945" defTabSz="609402">
              <a:spcBef>
                <a:spcPts val="1467"/>
              </a:spcBef>
              <a:buFont typeface="Arial" panose="020B0604020202020204" pitchFamily="34" charset="0"/>
              <a:buChar char="•"/>
              <a:defRPr/>
            </a:pPr>
            <a:r>
              <a:rPr lang="en-US" sz="2599" dirty="0">
                <a:solidFill>
                  <a:srgbClr val="FFFFFF"/>
                </a:solidFill>
                <a:latin typeface="IBM Plex Sans"/>
              </a:rPr>
              <a:t>Modernize your core business extending ROI</a:t>
            </a:r>
          </a:p>
        </p:txBody>
      </p:sp>
      <p:sp>
        <p:nvSpPr>
          <p:cNvPr id="10" name="Footer Placeholder 5">
            <a:extLst>
              <a:ext uri="{FF2B5EF4-FFF2-40B4-BE49-F238E27FC236}">
                <a16:creationId xmlns:a16="http://schemas.microsoft.com/office/drawing/2014/main" id="{11D934EE-1AE0-1341-A7E2-B9E4D4463940}"/>
              </a:ext>
            </a:extLst>
          </p:cNvPr>
          <p:cNvSpPr>
            <a:spLocks noGrp="1"/>
          </p:cNvSpPr>
          <p:nvPr>
            <p:ph type="ftr" sz="quarter" idx="11"/>
          </p:nvPr>
        </p:nvSpPr>
        <p:spPr>
          <a:xfrm>
            <a:off x="304800" y="6435307"/>
            <a:ext cx="8534400" cy="182880"/>
          </a:xfrm>
        </p:spPr>
        <p:txBody>
          <a:bodyPr/>
          <a:lstStyle/>
          <a:p>
            <a:pPr defTabSz="914377"/>
            <a:r>
              <a:rPr lang="en-US" dirty="0">
                <a:solidFill>
                  <a:srgbClr val="FFFFFF"/>
                </a:solidFill>
              </a:rPr>
              <a:t>Accelerate digital transformation </a:t>
            </a:r>
            <a:r>
              <a:rPr lang="en-US">
                <a:solidFill>
                  <a:srgbClr val="FFFFFF"/>
                </a:solidFill>
              </a:rPr>
              <a:t>with Cloud &amp; AI / </a:t>
            </a:r>
            <a:r>
              <a:rPr lang="en-US" dirty="0">
                <a:solidFill>
                  <a:srgbClr val="FFFFFF"/>
                </a:solidFill>
              </a:rPr>
              <a:t>July 2018 / © 2018 IBM Corporation</a:t>
            </a:r>
          </a:p>
        </p:txBody>
      </p:sp>
    </p:spTree>
    <p:extLst>
      <p:ext uri="{BB962C8B-B14F-4D97-AF65-F5344CB8AC3E}">
        <p14:creationId xmlns:p14="http://schemas.microsoft.com/office/powerpoint/2010/main" val="37782560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52888" y="432726"/>
            <a:ext cx="5611062" cy="5963214"/>
          </a:xfrm>
        </p:spPr>
        <p:txBody>
          <a:bodyPr/>
          <a:lstStyle/>
          <a:p>
            <a:r>
              <a:rPr lang="en-US" sz="4800" dirty="0"/>
              <a:t>Your journey </a:t>
            </a:r>
            <a:br>
              <a:rPr lang="en-US" sz="4800" dirty="0"/>
            </a:br>
            <a:r>
              <a:rPr lang="en-US" sz="4800" dirty="0"/>
              <a:t>is unique</a:t>
            </a:r>
          </a:p>
        </p:txBody>
      </p:sp>
      <p:sp>
        <p:nvSpPr>
          <p:cNvPr id="4" name="Slide Number Placeholder 3"/>
          <p:cNvSpPr>
            <a:spLocks noGrp="1"/>
          </p:cNvSpPr>
          <p:nvPr>
            <p:ph type="sldNum" sz="quarter" idx="10"/>
          </p:nvPr>
        </p:nvSpPr>
        <p:spPr/>
        <p:txBody>
          <a:bodyPr/>
          <a:lstStyle/>
          <a:p>
            <a:pPr defTabSz="914103"/>
            <a:fld id="{D0BE6F14-FF48-0F4F-A8AA-2E3F25371E4A}" type="slidenum">
              <a:rPr lang="en-US">
                <a:latin typeface="IBM Plex Sans"/>
              </a:rPr>
              <a:pPr defTabSz="914103"/>
              <a:t>5</a:t>
            </a:fld>
            <a:endParaRPr lang="en-US" dirty="0">
              <a:latin typeface="IBM Plex Sans"/>
            </a:endParaRPr>
          </a:p>
        </p:txBody>
      </p:sp>
      <p:sp>
        <p:nvSpPr>
          <p:cNvPr id="3" name="Footer Placeholder 2"/>
          <p:cNvSpPr>
            <a:spLocks noGrp="1"/>
          </p:cNvSpPr>
          <p:nvPr>
            <p:ph type="ftr" sz="quarter" idx="11"/>
          </p:nvPr>
        </p:nvSpPr>
        <p:spPr/>
        <p:txBody>
          <a:bodyPr/>
          <a:lstStyle/>
          <a:p>
            <a:pPr defTabSz="914103"/>
            <a:r>
              <a:rPr lang="de-DE" dirty="0">
                <a:latin typeface="IBM Plex Sans"/>
              </a:rPr>
              <a:t>Accelerate digital transformation </a:t>
            </a:r>
            <a:r>
              <a:rPr lang="de-DE">
                <a:latin typeface="IBM Plex Sans"/>
              </a:rPr>
              <a:t>with Cloud &amp; AI / </a:t>
            </a:r>
            <a:r>
              <a:rPr lang="de-DE" dirty="0">
                <a:latin typeface="IBM Plex Sans"/>
              </a:rPr>
              <a:t>July 2018 / © 2018 IBM Corporation</a:t>
            </a:r>
            <a:endParaRPr lang="en-US" dirty="0">
              <a:latin typeface="IBM Plex Sans"/>
            </a:endParaRPr>
          </a:p>
        </p:txBody>
      </p:sp>
      <p:sp>
        <p:nvSpPr>
          <p:cNvPr id="5" name="Text Placeholder 19">
            <a:extLst>
              <a:ext uri="{FF2B5EF4-FFF2-40B4-BE49-F238E27FC236}">
                <a16:creationId xmlns:a16="http://schemas.microsoft.com/office/drawing/2014/main" id="{E9707B6B-8EA7-471B-9091-1E1549E2A4D7}"/>
              </a:ext>
            </a:extLst>
          </p:cNvPr>
          <p:cNvSpPr txBox="1">
            <a:spLocks/>
          </p:cNvSpPr>
          <p:nvPr/>
        </p:nvSpPr>
        <p:spPr>
          <a:xfrm>
            <a:off x="6410858" y="2538649"/>
            <a:ext cx="4952086" cy="2584650"/>
          </a:xfrm>
          <a:prstGeom prst="rect">
            <a:avLst/>
          </a:prstGeom>
        </p:spPr>
        <p:txBody>
          <a:bodyPr/>
          <a:lstStyle>
            <a:lvl1pPr marL="0" indent="0" algn="l" defTabSz="457200" rtl="0" eaLnBrk="1" latinLnBrk="0" hangingPunct="1">
              <a:lnSpc>
                <a:spcPct val="100000"/>
              </a:lnSpc>
              <a:spcBef>
                <a:spcPts val="1200"/>
              </a:spcBef>
              <a:spcAft>
                <a:spcPts val="1200"/>
              </a:spcAft>
              <a:buFont typeface="Arial"/>
              <a:buNone/>
              <a:defRPr sz="2400" kern="1200">
                <a:solidFill>
                  <a:schemeClr val="tx1"/>
                </a:solidFill>
                <a:latin typeface="+mn-lt"/>
                <a:ea typeface="Arial" charset="0"/>
                <a:cs typeface="Arial" charset="0"/>
              </a:defRPr>
            </a:lvl1pPr>
            <a:lvl2pPr marL="228600" indent="-228600" algn="l" defTabSz="457200" rtl="0" eaLnBrk="1" latinLnBrk="0" hangingPunct="1">
              <a:lnSpc>
                <a:spcPct val="100000"/>
              </a:lnSpc>
              <a:spcBef>
                <a:spcPts val="600"/>
              </a:spcBef>
              <a:spcAft>
                <a:spcPts val="1200"/>
              </a:spcAft>
              <a:buFont typeface="Arial"/>
              <a:buChar char="–"/>
              <a:tabLst/>
              <a:defRPr sz="2400" kern="1200">
                <a:solidFill>
                  <a:schemeClr val="tx1"/>
                </a:solidFill>
                <a:latin typeface="+mn-lt"/>
                <a:ea typeface="Arial" charset="0"/>
                <a:cs typeface="Arial" charset="0"/>
              </a:defRPr>
            </a:lvl2pPr>
            <a:lvl3pPr marL="514350" indent="-171450" algn="l" defTabSz="457200" rtl="0" eaLnBrk="1" latinLnBrk="0" hangingPunct="1">
              <a:lnSpc>
                <a:spcPct val="100000"/>
              </a:lnSpc>
              <a:spcBef>
                <a:spcPts val="0"/>
              </a:spcBef>
              <a:spcAft>
                <a:spcPts val="1200"/>
              </a:spcAft>
              <a:buFont typeface="Arial"/>
              <a:buChar char="•"/>
              <a:tabLst/>
              <a:defRPr sz="2200" kern="1200">
                <a:solidFill>
                  <a:schemeClr val="tx1"/>
                </a:solidFill>
                <a:latin typeface="+mn-lt"/>
                <a:ea typeface="Arial" charset="0"/>
                <a:cs typeface="Arial" charset="0"/>
              </a:defRPr>
            </a:lvl3pPr>
            <a:lvl4pPr marL="800100" indent="-222250" algn="l" defTabSz="457200" rtl="0" eaLnBrk="1" latinLnBrk="0" hangingPunct="1">
              <a:lnSpc>
                <a:spcPct val="100000"/>
              </a:lnSpc>
              <a:spcBef>
                <a:spcPts val="0"/>
              </a:spcBef>
              <a:spcAft>
                <a:spcPts val="1200"/>
              </a:spcAft>
              <a:buFont typeface="Arial"/>
              <a:buChar char="–"/>
              <a:tabLst/>
              <a:defRPr sz="22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2400" kern="1200">
                <a:solidFill>
                  <a:schemeClr val="bg2"/>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lvl="1" defTabSz="609402">
              <a:spcBef>
                <a:spcPts val="800"/>
              </a:spcBef>
              <a:spcAft>
                <a:spcPts val="1600"/>
              </a:spcAft>
              <a:buFont typeface="Arial" panose="020B0604020202020204" pitchFamily="34" charset="0"/>
              <a:buChar char="•"/>
            </a:pPr>
            <a:r>
              <a:rPr lang="en-US" sz="3199" dirty="0">
                <a:solidFill>
                  <a:srgbClr val="FFFFFF"/>
                </a:solidFill>
                <a:latin typeface="IBM Plex Sans"/>
              </a:rPr>
              <a:t>Industry-specific      apps and workloads</a:t>
            </a:r>
          </a:p>
          <a:p>
            <a:pPr lvl="1" defTabSz="609402">
              <a:spcBef>
                <a:spcPts val="800"/>
              </a:spcBef>
              <a:spcAft>
                <a:spcPts val="1600"/>
              </a:spcAft>
              <a:buFont typeface="Arial" panose="020B0604020202020204" pitchFamily="34" charset="0"/>
              <a:buChar char="•"/>
            </a:pPr>
            <a:r>
              <a:rPr lang="en-US" sz="3199" dirty="0">
                <a:solidFill>
                  <a:srgbClr val="FFFFFF"/>
                </a:solidFill>
                <a:latin typeface="IBM Plex Sans"/>
              </a:rPr>
              <a:t>Client and partner data</a:t>
            </a:r>
          </a:p>
          <a:p>
            <a:pPr lvl="1" defTabSz="609402">
              <a:spcBef>
                <a:spcPts val="800"/>
              </a:spcBef>
              <a:spcAft>
                <a:spcPts val="1600"/>
              </a:spcAft>
              <a:buFont typeface="Arial" panose="020B0604020202020204" pitchFamily="34" charset="0"/>
              <a:buChar char="•"/>
            </a:pPr>
            <a:r>
              <a:rPr lang="en-US" sz="3199" dirty="0">
                <a:solidFill>
                  <a:srgbClr val="FFFFFF"/>
                </a:solidFill>
                <a:latin typeface="IBM Plex Sans"/>
              </a:rPr>
              <a:t>Culture and processes</a:t>
            </a:r>
          </a:p>
        </p:txBody>
      </p:sp>
      <p:pic>
        <p:nvPicPr>
          <p:cNvPr id="6" name="Picture 5">
            <a:extLst>
              <a:ext uri="{FF2B5EF4-FFF2-40B4-BE49-F238E27FC236}">
                <a16:creationId xmlns:a16="http://schemas.microsoft.com/office/drawing/2014/main" id="{7D71A343-F13F-4A57-A469-3FB7099C1D5B}"/>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816" y="893"/>
            <a:ext cx="6097817" cy="6856214"/>
          </a:xfrm>
          <a:prstGeom prst="rect">
            <a:avLst/>
          </a:prstGeom>
        </p:spPr>
      </p:pic>
    </p:spTree>
    <p:extLst>
      <p:ext uri="{BB962C8B-B14F-4D97-AF65-F5344CB8AC3E}">
        <p14:creationId xmlns:p14="http://schemas.microsoft.com/office/powerpoint/2010/main" val="1022543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0811" y="365144"/>
            <a:ext cx="5611062" cy="5963214"/>
          </a:xfrm>
        </p:spPr>
        <p:txBody>
          <a:bodyPr/>
          <a:lstStyle/>
          <a:p>
            <a:r>
              <a:rPr lang="en-US" sz="4800" dirty="0"/>
              <a:t>Complexity is </a:t>
            </a:r>
            <a:br>
              <a:rPr lang="en-US" sz="4800" dirty="0"/>
            </a:br>
            <a:r>
              <a:rPr lang="en-US" sz="4800" dirty="0"/>
              <a:t>the new reality</a:t>
            </a:r>
          </a:p>
        </p:txBody>
      </p:sp>
      <p:sp>
        <p:nvSpPr>
          <p:cNvPr id="4" name="Slide Number Placeholder 3"/>
          <p:cNvSpPr>
            <a:spLocks noGrp="1"/>
          </p:cNvSpPr>
          <p:nvPr>
            <p:ph type="sldNum" sz="quarter" idx="10"/>
          </p:nvPr>
        </p:nvSpPr>
        <p:spPr/>
        <p:txBody>
          <a:bodyPr/>
          <a:lstStyle/>
          <a:p>
            <a:pPr marL="0" marR="0" lvl="0" indent="0" algn="r" defTabSz="914103" rtl="0" eaLnBrk="1" fontAlgn="auto" latinLnBrk="0" hangingPunct="1">
              <a:lnSpc>
                <a:spcPct val="100000"/>
              </a:lnSpc>
              <a:spcBef>
                <a:spcPts val="0"/>
              </a:spcBef>
              <a:spcAft>
                <a:spcPts val="0"/>
              </a:spcAft>
              <a:buClrTx/>
              <a:buSzTx/>
              <a:buFontTx/>
              <a:buNone/>
              <a:tabLst/>
              <a:defRPr/>
            </a:pPr>
            <a:fld id="{D0BE6F14-FF48-0F4F-A8AA-2E3F25371E4A}" type="slidenum">
              <a:rPr kumimoji="0" lang="en-US" sz="800" b="0" i="0" u="none" strike="noStrike" kern="1200" cap="none" spc="0" normalizeH="0" baseline="0" noProof="0">
                <a:ln>
                  <a:noFill/>
                </a:ln>
                <a:solidFill>
                  <a:srgbClr val="FFFFFF"/>
                </a:solidFill>
                <a:effectLst/>
                <a:uLnTx/>
                <a:uFillTx/>
                <a:latin typeface="IBM Plex Sans"/>
                <a:cs typeface="Arial" charset="0"/>
              </a:rPr>
              <a:pPr marL="0" marR="0" lvl="0" indent="0" algn="r" defTabSz="914103" rtl="0" eaLnBrk="1" fontAlgn="auto" latinLnBrk="0" hangingPunct="1">
                <a:lnSpc>
                  <a:spcPct val="100000"/>
                </a:lnSpc>
                <a:spcBef>
                  <a:spcPts val="0"/>
                </a:spcBef>
                <a:spcAft>
                  <a:spcPts val="0"/>
                </a:spcAft>
                <a:buClrTx/>
                <a:buSzTx/>
                <a:buFontTx/>
                <a:buNone/>
                <a:tabLst/>
                <a:defRPr/>
              </a:pPr>
              <a:t>6</a:t>
            </a:fld>
            <a:endParaRPr kumimoji="0" lang="en-US" sz="800" b="0" i="0" u="none" strike="noStrike" kern="1200" cap="none" spc="0" normalizeH="0" baseline="0" noProof="0" dirty="0">
              <a:ln>
                <a:noFill/>
              </a:ln>
              <a:solidFill>
                <a:srgbClr val="FFFFFF"/>
              </a:solidFill>
              <a:effectLst/>
              <a:uLnTx/>
              <a:uFillTx/>
              <a:latin typeface="IBM Plex Sans"/>
              <a:cs typeface="Arial" charset="0"/>
            </a:endParaRPr>
          </a:p>
        </p:txBody>
      </p:sp>
      <p:sp>
        <p:nvSpPr>
          <p:cNvPr id="3" name="Footer Placeholder 2"/>
          <p:cNvSpPr>
            <a:spLocks noGrp="1"/>
          </p:cNvSpPr>
          <p:nvPr>
            <p:ph type="ftr" sz="quarter" idx="11"/>
          </p:nvPr>
        </p:nvSpPr>
        <p:spPr/>
        <p:txBody>
          <a:bodyPr/>
          <a:lstStyle/>
          <a:p>
            <a:pPr marL="0" marR="0" lvl="0" indent="0" algn="l" defTabSz="914103"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dirty="0">
                <a:ln>
                  <a:noFill/>
                </a:ln>
                <a:solidFill>
                  <a:srgbClr val="FFFFFF"/>
                </a:solidFill>
                <a:effectLst/>
                <a:uLnTx/>
                <a:uFillTx/>
                <a:latin typeface="IBM Plex Sans"/>
                <a:cs typeface="Arial" charset="0"/>
              </a:rPr>
              <a:t>Accelerate digital transformation </a:t>
            </a:r>
            <a:r>
              <a:rPr kumimoji="0" lang="de-DE" sz="800" b="0" i="0" u="none" strike="noStrike" kern="1200" cap="none" spc="0" normalizeH="0" baseline="0" noProof="0">
                <a:ln>
                  <a:noFill/>
                </a:ln>
                <a:solidFill>
                  <a:srgbClr val="FFFFFF"/>
                </a:solidFill>
                <a:effectLst/>
                <a:uLnTx/>
                <a:uFillTx/>
                <a:latin typeface="IBM Plex Sans"/>
                <a:cs typeface="Arial" charset="0"/>
              </a:rPr>
              <a:t>with Cloud &amp; AI / </a:t>
            </a:r>
            <a:r>
              <a:rPr kumimoji="0" lang="de-DE" sz="800" b="0" i="0" u="none" strike="noStrike" kern="1200" cap="none" spc="0" normalizeH="0" baseline="0" noProof="0" dirty="0">
                <a:ln>
                  <a:noFill/>
                </a:ln>
                <a:solidFill>
                  <a:srgbClr val="FFFFFF"/>
                </a:solidFill>
                <a:effectLst/>
                <a:uLnTx/>
                <a:uFillTx/>
                <a:latin typeface="IBM Plex Sans"/>
                <a:cs typeface="Arial" charset="0"/>
              </a:rPr>
              <a:t>July 2018 / © 2018 IBM Corporation</a:t>
            </a:r>
            <a:endParaRPr kumimoji="0" lang="en-US" sz="800" b="0" i="0" u="none" strike="noStrike" kern="1200" cap="none" spc="0" normalizeH="0" baseline="0" noProof="0" dirty="0">
              <a:ln>
                <a:noFill/>
              </a:ln>
              <a:solidFill>
                <a:srgbClr val="FFFFFF"/>
              </a:solidFill>
              <a:effectLst/>
              <a:uLnTx/>
              <a:uFillTx/>
              <a:latin typeface="IBM Plex Sans"/>
              <a:cs typeface="Arial" charset="0"/>
            </a:endParaRPr>
          </a:p>
        </p:txBody>
      </p:sp>
      <p:sp>
        <p:nvSpPr>
          <p:cNvPr id="5" name="Text Placeholder 19">
            <a:extLst>
              <a:ext uri="{FF2B5EF4-FFF2-40B4-BE49-F238E27FC236}">
                <a16:creationId xmlns:a16="http://schemas.microsoft.com/office/drawing/2014/main" id="{E9707B6B-8EA7-471B-9091-1E1549E2A4D7}"/>
              </a:ext>
            </a:extLst>
          </p:cNvPr>
          <p:cNvSpPr txBox="1">
            <a:spLocks/>
          </p:cNvSpPr>
          <p:nvPr/>
        </p:nvSpPr>
        <p:spPr>
          <a:xfrm>
            <a:off x="640810" y="2054426"/>
            <a:ext cx="4795485" cy="2584650"/>
          </a:xfrm>
          <a:prstGeom prst="rect">
            <a:avLst/>
          </a:prstGeom>
        </p:spPr>
        <p:txBody>
          <a:bodyPr/>
          <a:lstStyle>
            <a:lvl1pPr marL="0" indent="0" algn="l" defTabSz="457200" rtl="0" eaLnBrk="1" latinLnBrk="0" hangingPunct="1">
              <a:lnSpc>
                <a:spcPct val="100000"/>
              </a:lnSpc>
              <a:spcBef>
                <a:spcPts val="1200"/>
              </a:spcBef>
              <a:spcAft>
                <a:spcPts val="1200"/>
              </a:spcAft>
              <a:buFont typeface="Arial"/>
              <a:buNone/>
              <a:defRPr sz="2400" kern="1200">
                <a:solidFill>
                  <a:schemeClr val="tx1"/>
                </a:solidFill>
                <a:latin typeface="+mn-lt"/>
                <a:ea typeface="Arial" charset="0"/>
                <a:cs typeface="Arial" charset="0"/>
              </a:defRPr>
            </a:lvl1pPr>
            <a:lvl2pPr marL="228600" indent="-228600" algn="l" defTabSz="457200" rtl="0" eaLnBrk="1" latinLnBrk="0" hangingPunct="1">
              <a:lnSpc>
                <a:spcPct val="100000"/>
              </a:lnSpc>
              <a:spcBef>
                <a:spcPts val="600"/>
              </a:spcBef>
              <a:spcAft>
                <a:spcPts val="1200"/>
              </a:spcAft>
              <a:buFont typeface="Arial"/>
              <a:buChar char="–"/>
              <a:tabLst/>
              <a:defRPr sz="2400" kern="1200">
                <a:solidFill>
                  <a:schemeClr val="tx1"/>
                </a:solidFill>
                <a:latin typeface="+mn-lt"/>
                <a:ea typeface="Arial" charset="0"/>
                <a:cs typeface="Arial" charset="0"/>
              </a:defRPr>
            </a:lvl2pPr>
            <a:lvl3pPr marL="514350" indent="-171450" algn="l" defTabSz="457200" rtl="0" eaLnBrk="1" latinLnBrk="0" hangingPunct="1">
              <a:lnSpc>
                <a:spcPct val="100000"/>
              </a:lnSpc>
              <a:spcBef>
                <a:spcPts val="0"/>
              </a:spcBef>
              <a:spcAft>
                <a:spcPts val="1200"/>
              </a:spcAft>
              <a:buFont typeface="Arial"/>
              <a:buChar char="•"/>
              <a:tabLst/>
              <a:defRPr sz="2200" kern="1200">
                <a:solidFill>
                  <a:schemeClr val="tx1"/>
                </a:solidFill>
                <a:latin typeface="+mn-lt"/>
                <a:ea typeface="Arial" charset="0"/>
                <a:cs typeface="Arial" charset="0"/>
              </a:defRPr>
            </a:lvl3pPr>
            <a:lvl4pPr marL="800100" indent="-222250" algn="l" defTabSz="457200" rtl="0" eaLnBrk="1" latinLnBrk="0" hangingPunct="1">
              <a:lnSpc>
                <a:spcPct val="100000"/>
              </a:lnSpc>
              <a:spcBef>
                <a:spcPts val="0"/>
              </a:spcBef>
              <a:spcAft>
                <a:spcPts val="1200"/>
              </a:spcAft>
              <a:buFont typeface="Arial"/>
              <a:buChar char="–"/>
              <a:tabLst/>
              <a:defRPr sz="22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2400" kern="1200">
                <a:solidFill>
                  <a:schemeClr val="bg2"/>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228600" marR="0" lvl="1" indent="-228600" algn="l" defTabSz="609402" rtl="0" eaLnBrk="1" fontAlgn="auto" latinLnBrk="0" hangingPunct="1">
              <a:lnSpc>
                <a:spcPct val="100000"/>
              </a:lnSpc>
              <a:spcBef>
                <a:spcPts val="800"/>
              </a:spcBef>
              <a:spcAft>
                <a:spcPts val="160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srgbClr val="FFFFFF"/>
                </a:solidFill>
                <a:effectLst/>
                <a:uLnTx/>
                <a:uFillTx/>
                <a:latin typeface="IBM Plex Sans"/>
                <a:cs typeface="Arial" charset="0"/>
              </a:rPr>
              <a:t>6+ clouds and 1000+ cloud apps in use</a:t>
            </a:r>
          </a:p>
          <a:p>
            <a:pPr marL="228600" marR="0" lvl="1" indent="-228600" algn="l" defTabSz="609402" rtl="0" eaLnBrk="1" fontAlgn="auto" latinLnBrk="0" hangingPunct="1">
              <a:lnSpc>
                <a:spcPct val="100000"/>
              </a:lnSpc>
              <a:spcBef>
                <a:spcPts val="800"/>
              </a:spcBef>
              <a:spcAft>
                <a:spcPts val="160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srgbClr val="FFFFFF"/>
                </a:solidFill>
                <a:effectLst/>
                <a:uLnTx/>
                <a:uFillTx/>
                <a:latin typeface="IBM Plex Sans"/>
                <a:cs typeface="Arial" charset="0"/>
              </a:rPr>
              <a:t>An average 33 data sources used for analysis</a:t>
            </a:r>
          </a:p>
          <a:p>
            <a:pPr marL="228600" marR="0" lvl="1" indent="-228600" algn="l" defTabSz="609402" rtl="0" eaLnBrk="1" fontAlgn="auto" latinLnBrk="0" hangingPunct="1">
              <a:lnSpc>
                <a:spcPct val="100000"/>
              </a:lnSpc>
              <a:spcBef>
                <a:spcPts val="800"/>
              </a:spcBef>
              <a:spcAft>
                <a:spcPts val="160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srgbClr val="FFFFFF"/>
                </a:solidFill>
                <a:effectLst/>
                <a:uLnTx/>
                <a:uFillTx/>
                <a:latin typeface="IBM Plex Sans"/>
                <a:cs typeface="Arial" charset="0"/>
              </a:rPr>
              <a:t>$3.7 trillion in planned IT investments</a:t>
            </a:r>
          </a:p>
        </p:txBody>
      </p:sp>
      <p:sp>
        <p:nvSpPr>
          <p:cNvPr id="6" name="Oval 5"/>
          <p:cNvSpPr/>
          <p:nvPr/>
        </p:nvSpPr>
        <p:spPr>
          <a:xfrm rot="20614833">
            <a:off x="7727948" y="1512642"/>
            <a:ext cx="2379946" cy="1199111"/>
          </a:xfrm>
          <a:prstGeom prst="ellipse">
            <a:avLst/>
          </a:prstGeom>
          <a:solidFill>
            <a:srgbClr val="0064FF"/>
          </a:solidFill>
        </p:spPr>
        <p:txBody>
          <a:bodyPr wrap="square"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err="1">
              <a:ln>
                <a:noFill/>
              </a:ln>
              <a:solidFill>
                <a:srgbClr val="FFFFFF"/>
              </a:solidFill>
              <a:effectLst/>
              <a:uLnTx/>
              <a:uFillTx/>
              <a:latin typeface="Arial"/>
              <a:ea typeface="+mn-ea"/>
              <a:cs typeface="Arial"/>
            </a:endParaRPr>
          </a:p>
        </p:txBody>
      </p:sp>
      <p:sp>
        <p:nvSpPr>
          <p:cNvPr id="8" name="Oval 7"/>
          <p:cNvSpPr/>
          <p:nvPr/>
        </p:nvSpPr>
        <p:spPr>
          <a:xfrm rot="20614833">
            <a:off x="5542073" y="2810971"/>
            <a:ext cx="3394371" cy="3313127"/>
          </a:xfrm>
          <a:prstGeom prst="ellipse">
            <a:avLst/>
          </a:prstGeom>
          <a:solidFill>
            <a:srgbClr val="0064FF"/>
          </a:solidFill>
        </p:spPr>
        <p:txBody>
          <a:bodyPr wrap="square"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err="1">
              <a:ln>
                <a:noFill/>
              </a:ln>
              <a:solidFill>
                <a:srgbClr val="FFFFFF"/>
              </a:solidFill>
              <a:effectLst/>
              <a:uLnTx/>
              <a:uFillTx/>
              <a:latin typeface="Arial"/>
              <a:ea typeface="+mn-ea"/>
              <a:cs typeface="Arial"/>
            </a:endParaRPr>
          </a:p>
        </p:txBody>
      </p:sp>
      <p:sp>
        <p:nvSpPr>
          <p:cNvPr id="9" name="Oval 8"/>
          <p:cNvSpPr/>
          <p:nvPr/>
        </p:nvSpPr>
        <p:spPr>
          <a:xfrm rot="20614833">
            <a:off x="10690034" y="1693738"/>
            <a:ext cx="1293468" cy="1023633"/>
          </a:xfrm>
          <a:prstGeom prst="ellipse">
            <a:avLst/>
          </a:prstGeom>
          <a:solidFill>
            <a:srgbClr val="0064FF"/>
          </a:solidFill>
        </p:spPr>
        <p:txBody>
          <a:bodyPr wrap="square"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err="1">
              <a:ln>
                <a:noFill/>
              </a:ln>
              <a:solidFill>
                <a:srgbClr val="FFFFFF"/>
              </a:solidFill>
              <a:effectLst/>
              <a:uLnTx/>
              <a:uFillTx/>
              <a:latin typeface="Arial"/>
              <a:ea typeface="+mn-ea"/>
              <a:cs typeface="Arial"/>
            </a:endParaRPr>
          </a:p>
        </p:txBody>
      </p:sp>
      <p:sp>
        <p:nvSpPr>
          <p:cNvPr id="10" name="Oval 9"/>
          <p:cNvSpPr/>
          <p:nvPr/>
        </p:nvSpPr>
        <p:spPr>
          <a:xfrm rot="20614833">
            <a:off x="9252696" y="2751417"/>
            <a:ext cx="2379946" cy="1628385"/>
          </a:xfrm>
          <a:prstGeom prst="ellipse">
            <a:avLst/>
          </a:prstGeom>
          <a:solidFill>
            <a:srgbClr val="0064FF"/>
          </a:solidFill>
        </p:spPr>
        <p:txBody>
          <a:bodyPr wrap="square"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err="1">
              <a:ln>
                <a:noFill/>
              </a:ln>
              <a:solidFill>
                <a:srgbClr val="FFFFFF"/>
              </a:solidFill>
              <a:effectLst/>
              <a:uLnTx/>
              <a:uFillTx/>
              <a:latin typeface="Arial"/>
              <a:ea typeface="+mn-ea"/>
              <a:cs typeface="Arial"/>
            </a:endParaRPr>
          </a:p>
        </p:txBody>
      </p:sp>
      <p:sp>
        <p:nvSpPr>
          <p:cNvPr id="11" name="TextBox 10"/>
          <p:cNvSpPr txBox="1"/>
          <p:nvPr/>
        </p:nvSpPr>
        <p:spPr>
          <a:xfrm>
            <a:off x="6651321" y="4196219"/>
            <a:ext cx="1502084"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IBM Plex Sans"/>
                <a:ea typeface="+mn-ea"/>
                <a:cs typeface="+mn-cs"/>
              </a:rPr>
              <a:t>Traditional IT</a:t>
            </a:r>
          </a:p>
        </p:txBody>
      </p:sp>
      <p:sp>
        <p:nvSpPr>
          <p:cNvPr id="12" name="TextBox 11"/>
          <p:cNvSpPr txBox="1"/>
          <p:nvPr/>
        </p:nvSpPr>
        <p:spPr>
          <a:xfrm>
            <a:off x="8176422" y="1857943"/>
            <a:ext cx="1502084"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IBM Plex Sans"/>
                <a:ea typeface="+mn-ea"/>
                <a:cs typeface="+mn-cs"/>
              </a:rPr>
              <a:t>Private Clouds</a:t>
            </a:r>
          </a:p>
        </p:txBody>
      </p:sp>
      <p:sp>
        <p:nvSpPr>
          <p:cNvPr id="13" name="TextBox 12"/>
          <p:cNvSpPr txBox="1"/>
          <p:nvPr/>
        </p:nvSpPr>
        <p:spPr>
          <a:xfrm>
            <a:off x="9534384" y="3227471"/>
            <a:ext cx="1502084"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IBM Plex Sans"/>
                <a:ea typeface="+mn-ea"/>
                <a:cs typeface="+mn-cs"/>
              </a:rPr>
              <a:t>Public Clouds</a:t>
            </a:r>
          </a:p>
        </p:txBody>
      </p:sp>
      <p:sp>
        <p:nvSpPr>
          <p:cNvPr id="14" name="TextBox 13"/>
          <p:cNvSpPr txBox="1"/>
          <p:nvPr/>
        </p:nvSpPr>
        <p:spPr>
          <a:xfrm>
            <a:off x="10610236" y="1743889"/>
            <a:ext cx="1502084"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IBM Plex Sans"/>
                <a:ea typeface="+mn-ea"/>
                <a:cs typeface="+mn-cs"/>
              </a:rPr>
              <a:t>Virtual Private Clouds</a:t>
            </a:r>
          </a:p>
        </p:txBody>
      </p:sp>
      <p:sp>
        <p:nvSpPr>
          <p:cNvPr id="15" name="Left-Right Arrow 14"/>
          <p:cNvSpPr/>
          <p:nvPr/>
        </p:nvSpPr>
        <p:spPr>
          <a:xfrm rot="18280598">
            <a:off x="7728813" y="2696543"/>
            <a:ext cx="751042" cy="388307"/>
          </a:xfrm>
          <a:prstGeom prst="leftRightArrow">
            <a:avLst/>
          </a:prstGeom>
          <a:solidFill>
            <a:schemeClr val="bg2"/>
          </a:solidFill>
        </p:spPr>
        <p:txBody>
          <a:bodyPr wrap="square"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err="1">
              <a:ln>
                <a:noFill/>
              </a:ln>
              <a:solidFill>
                <a:srgbClr val="FFFFFF"/>
              </a:solidFill>
              <a:effectLst/>
              <a:uLnTx/>
              <a:uFillTx/>
              <a:latin typeface="Arial"/>
              <a:ea typeface="+mn-ea"/>
              <a:cs typeface="Arial"/>
            </a:endParaRPr>
          </a:p>
        </p:txBody>
      </p:sp>
      <p:sp>
        <p:nvSpPr>
          <p:cNvPr id="16" name="Left-Right Arrow 15"/>
          <p:cNvSpPr/>
          <p:nvPr/>
        </p:nvSpPr>
        <p:spPr>
          <a:xfrm>
            <a:off x="8727947" y="3856294"/>
            <a:ext cx="751042" cy="388307"/>
          </a:xfrm>
          <a:prstGeom prst="leftRightArrow">
            <a:avLst/>
          </a:prstGeom>
          <a:solidFill>
            <a:schemeClr val="bg2"/>
          </a:solidFill>
        </p:spPr>
        <p:txBody>
          <a:bodyPr wrap="square"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err="1">
              <a:ln>
                <a:noFill/>
              </a:ln>
              <a:solidFill>
                <a:srgbClr val="FFFFFF"/>
              </a:solidFill>
              <a:effectLst/>
              <a:uLnTx/>
              <a:uFillTx/>
              <a:latin typeface="Arial"/>
              <a:ea typeface="+mn-ea"/>
              <a:cs typeface="Arial"/>
            </a:endParaRPr>
          </a:p>
        </p:txBody>
      </p:sp>
      <p:sp>
        <p:nvSpPr>
          <p:cNvPr id="17" name="Left-Right Arrow 16"/>
          <p:cNvSpPr/>
          <p:nvPr/>
        </p:nvSpPr>
        <p:spPr>
          <a:xfrm rot="2331832">
            <a:off x="9759078" y="2056671"/>
            <a:ext cx="768469" cy="388307"/>
          </a:xfrm>
          <a:prstGeom prst="leftRightArrow">
            <a:avLst/>
          </a:prstGeom>
          <a:solidFill>
            <a:schemeClr val="bg2"/>
          </a:solidFill>
        </p:spPr>
        <p:txBody>
          <a:bodyPr wrap="square"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err="1">
              <a:ln>
                <a:noFill/>
              </a:ln>
              <a:solidFill>
                <a:srgbClr val="FFFFFF"/>
              </a:solidFill>
              <a:effectLst/>
              <a:uLnTx/>
              <a:uFillTx/>
              <a:latin typeface="Arial"/>
              <a:ea typeface="+mn-ea"/>
              <a:cs typeface="Arial"/>
            </a:endParaRPr>
          </a:p>
        </p:txBody>
      </p:sp>
      <p:sp>
        <p:nvSpPr>
          <p:cNvPr id="18" name="TextBox 17"/>
          <p:cNvSpPr txBox="1"/>
          <p:nvPr/>
        </p:nvSpPr>
        <p:spPr>
          <a:xfrm>
            <a:off x="9071078" y="5258704"/>
            <a:ext cx="2816121"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FFFFFF"/>
                </a:solidFill>
                <a:effectLst/>
                <a:uLnTx/>
                <a:uFillTx/>
                <a:latin typeface="IBM Plex Sans"/>
                <a:ea typeface="+mn-ea"/>
                <a:cs typeface="+mn-cs"/>
              </a:rPr>
              <a:t>“Islands” </a:t>
            </a:r>
            <a:r>
              <a:rPr kumimoji="0" lang="en-US" sz="1800" b="1" i="0" u="none" strike="noStrike" kern="1200" cap="none" spc="0" normalizeH="0" baseline="0" noProof="0" dirty="0">
                <a:ln>
                  <a:noFill/>
                </a:ln>
                <a:solidFill>
                  <a:srgbClr val="FFFFFF"/>
                </a:solidFill>
                <a:effectLst/>
                <a:uLnTx/>
                <a:uFillTx/>
                <a:latin typeface="IBM Plex Sans"/>
                <a:ea typeface="+mn-ea"/>
                <a:cs typeface="+mn-cs"/>
              </a:rPr>
              <a:t>of compute connected </a:t>
            </a:r>
            <a:r>
              <a:rPr kumimoji="0" lang="en-US" sz="1800" b="1" i="0" u="none" strike="noStrike" kern="1200" cap="none" spc="0" normalizeH="0" baseline="0" noProof="0">
                <a:ln>
                  <a:noFill/>
                </a:ln>
                <a:solidFill>
                  <a:srgbClr val="FFFFFF"/>
                </a:solidFill>
                <a:effectLst/>
                <a:uLnTx/>
                <a:uFillTx/>
                <a:latin typeface="IBM Plex Sans"/>
                <a:ea typeface="+mn-ea"/>
                <a:cs typeface="+mn-cs"/>
              </a:rPr>
              <a:t>by “bridges” of integration</a:t>
            </a:r>
            <a:endParaRPr kumimoji="0" lang="en-US" sz="1800" b="1" i="0" u="none" strike="noStrike" kern="1200" cap="none" spc="0" normalizeH="0" baseline="0" noProof="0" dirty="0">
              <a:ln>
                <a:noFill/>
              </a:ln>
              <a:solidFill>
                <a:srgbClr val="FFFFFF"/>
              </a:solidFill>
              <a:effectLst/>
              <a:uLnTx/>
              <a:uFillTx/>
              <a:latin typeface="IBM Plex Sans"/>
              <a:ea typeface="+mn-ea"/>
              <a:cs typeface="+mn-cs"/>
            </a:endParaRPr>
          </a:p>
        </p:txBody>
      </p:sp>
      <p:sp>
        <p:nvSpPr>
          <p:cNvPr id="19" name="Rounded Rectangle 18"/>
          <p:cNvSpPr/>
          <p:nvPr/>
        </p:nvSpPr>
        <p:spPr>
          <a:xfrm rot="18693605">
            <a:off x="9049133" y="2048399"/>
            <a:ext cx="3661982" cy="2148331"/>
          </a:xfrm>
          <a:prstGeom prst="roundRect">
            <a:avLst/>
          </a:prstGeom>
          <a:noFill/>
          <a:ln w="38100">
            <a:solidFill>
              <a:schemeClr val="bg2"/>
            </a:solidFill>
            <a:prstDash val="dash"/>
          </a:ln>
        </p:spPr>
        <p:txBody>
          <a:bodyPr wrap="square"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err="1">
              <a:ln>
                <a:noFill/>
              </a:ln>
              <a:solidFill>
                <a:srgbClr val="FFFFFF"/>
              </a:solidFill>
              <a:effectLst/>
              <a:uLnTx/>
              <a:uFillTx/>
              <a:latin typeface="Arial"/>
              <a:ea typeface="+mn-ea"/>
              <a:cs typeface="Arial"/>
            </a:endParaRPr>
          </a:p>
        </p:txBody>
      </p:sp>
      <p:sp>
        <p:nvSpPr>
          <p:cNvPr id="20" name="TextBox 19"/>
          <p:cNvSpPr txBox="1"/>
          <p:nvPr/>
        </p:nvSpPr>
        <p:spPr>
          <a:xfrm>
            <a:off x="7033386" y="728597"/>
            <a:ext cx="3389122"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FFFFFF"/>
                </a:solidFill>
                <a:effectLst/>
                <a:uLnTx/>
                <a:uFillTx/>
                <a:latin typeface="IBM Plex Sans"/>
                <a:ea typeface="+mn-ea"/>
                <a:cs typeface="+mn-cs"/>
              </a:rPr>
              <a:t>‘Typical IT Estate’ in 2018</a:t>
            </a:r>
            <a:endParaRPr kumimoji="0" lang="en-US" sz="1800" b="1" i="0" u="none" strike="noStrike" kern="1200" cap="none" spc="0" normalizeH="0" baseline="0" noProof="0" dirty="0">
              <a:ln>
                <a:noFill/>
              </a:ln>
              <a:solidFill>
                <a:srgbClr val="FFFFFF"/>
              </a:solidFill>
              <a:effectLst/>
              <a:uLnTx/>
              <a:uFillTx/>
              <a:latin typeface="IBM Plex Sans"/>
              <a:ea typeface="+mn-ea"/>
              <a:cs typeface="+mn-cs"/>
            </a:endParaRPr>
          </a:p>
        </p:txBody>
      </p:sp>
    </p:spTree>
    <p:extLst>
      <p:ext uri="{BB962C8B-B14F-4D97-AF65-F5344CB8AC3E}">
        <p14:creationId xmlns:p14="http://schemas.microsoft.com/office/powerpoint/2010/main" val="2443559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itle 5">
            <a:extLst>
              <a:ext uri="{FF2B5EF4-FFF2-40B4-BE49-F238E27FC236}">
                <a16:creationId xmlns:a16="http://schemas.microsoft.com/office/drawing/2014/main" id="{2FF7065C-6FFE-40B5-A8F4-DD0A5410BDA2}"/>
              </a:ext>
            </a:extLst>
          </p:cNvPr>
          <p:cNvSpPr>
            <a:spLocks noGrp="1"/>
          </p:cNvSpPr>
          <p:nvPr>
            <p:ph type="title" idx="4294967295"/>
          </p:nvPr>
        </p:nvSpPr>
        <p:spPr>
          <a:xfrm>
            <a:off x="360094" y="357251"/>
            <a:ext cx="11636834" cy="1038225"/>
          </a:xfrm>
        </p:spPr>
        <p:txBody>
          <a:bodyPr/>
          <a:lstStyle/>
          <a:p>
            <a:r>
              <a:rPr lang="en-US" sz="4300" b="1" dirty="0"/>
              <a:t>Apps, data, infrastructure &amp; processes must be transformed on your journey to cloud &amp; AI</a:t>
            </a:r>
          </a:p>
        </p:txBody>
      </p:sp>
      <p:sp>
        <p:nvSpPr>
          <p:cNvPr id="66" name="Footer Placeholder 5">
            <a:extLst>
              <a:ext uri="{FF2B5EF4-FFF2-40B4-BE49-F238E27FC236}">
                <a16:creationId xmlns:a16="http://schemas.microsoft.com/office/drawing/2014/main" id="{11D934EE-1AE0-1341-A7E2-B9E4D4463940}"/>
              </a:ext>
            </a:extLst>
          </p:cNvPr>
          <p:cNvSpPr>
            <a:spLocks noGrp="1"/>
          </p:cNvSpPr>
          <p:nvPr>
            <p:ph type="ftr" sz="quarter" idx="11"/>
          </p:nvPr>
        </p:nvSpPr>
        <p:spPr>
          <a:xfrm>
            <a:off x="304800" y="6435307"/>
            <a:ext cx="8534400" cy="182880"/>
          </a:xfrm>
        </p:spPr>
        <p:txBody>
          <a:bodyPr/>
          <a:lstStyle/>
          <a:p>
            <a:pPr defTabSz="914377"/>
            <a:r>
              <a:rPr lang="en-US" dirty="0">
                <a:solidFill>
                  <a:srgbClr val="FFFFFF"/>
                </a:solidFill>
              </a:rPr>
              <a:t>Accelerate digital transformation </a:t>
            </a:r>
            <a:r>
              <a:rPr lang="en-US">
                <a:solidFill>
                  <a:srgbClr val="FFFFFF"/>
                </a:solidFill>
              </a:rPr>
              <a:t>with Cloud &amp; AI / </a:t>
            </a:r>
            <a:r>
              <a:rPr lang="en-US" dirty="0">
                <a:solidFill>
                  <a:srgbClr val="FFFFFF"/>
                </a:solidFill>
              </a:rPr>
              <a:t>July 2018 / © 2018 IBM Corporation</a:t>
            </a:r>
          </a:p>
        </p:txBody>
      </p:sp>
      <p:sp>
        <p:nvSpPr>
          <p:cNvPr id="2" name="Oval 1"/>
          <p:cNvSpPr/>
          <p:nvPr/>
        </p:nvSpPr>
        <p:spPr>
          <a:xfrm>
            <a:off x="1573250" y="2700785"/>
            <a:ext cx="1853852" cy="1741118"/>
          </a:xfrm>
          <a:prstGeom prst="ellipse">
            <a:avLst/>
          </a:prstGeom>
          <a:solidFill>
            <a:srgbClr val="003687"/>
          </a:solidFill>
        </p:spPr>
        <p:txBody>
          <a:bodyPr wrap="square" lIns="0" tIns="0" rIns="0" bIns="0" rtlCol="0" anchor="ctr">
            <a:noAutofit/>
          </a:bodyPr>
          <a:lstStyle/>
          <a:p>
            <a:pPr algn="ctr"/>
            <a:r>
              <a:rPr lang="en-US" sz="2000" dirty="0">
                <a:solidFill>
                  <a:schemeClr val="bg2"/>
                </a:solidFill>
                <a:latin typeface="Arial"/>
                <a:cs typeface="Arial"/>
              </a:rPr>
              <a:t>Migrate</a:t>
            </a:r>
          </a:p>
        </p:txBody>
      </p:sp>
      <p:sp>
        <p:nvSpPr>
          <p:cNvPr id="28" name="Oval 27"/>
          <p:cNvSpPr/>
          <p:nvPr/>
        </p:nvSpPr>
        <p:spPr>
          <a:xfrm>
            <a:off x="3880126" y="2332327"/>
            <a:ext cx="1853852" cy="1741118"/>
          </a:xfrm>
          <a:prstGeom prst="ellipse">
            <a:avLst/>
          </a:prstGeom>
          <a:solidFill>
            <a:srgbClr val="003687"/>
          </a:solidFill>
        </p:spPr>
        <p:txBody>
          <a:bodyPr wrap="square" lIns="0" tIns="0" rIns="0" bIns="0" rtlCol="0" anchor="ctr">
            <a:noAutofit/>
          </a:bodyPr>
          <a:lstStyle/>
          <a:p>
            <a:pPr algn="ctr"/>
            <a:r>
              <a:rPr lang="en-US" sz="2000" dirty="0">
                <a:solidFill>
                  <a:schemeClr val="bg2"/>
                </a:solidFill>
                <a:latin typeface="Arial"/>
                <a:cs typeface="Arial"/>
              </a:rPr>
              <a:t>Modernize</a:t>
            </a:r>
          </a:p>
        </p:txBody>
      </p:sp>
      <p:sp>
        <p:nvSpPr>
          <p:cNvPr id="30" name="Oval 29"/>
          <p:cNvSpPr/>
          <p:nvPr/>
        </p:nvSpPr>
        <p:spPr>
          <a:xfrm>
            <a:off x="6187002" y="2332327"/>
            <a:ext cx="1853852" cy="1741118"/>
          </a:xfrm>
          <a:prstGeom prst="ellipse">
            <a:avLst/>
          </a:prstGeom>
          <a:solidFill>
            <a:srgbClr val="003687"/>
          </a:solidFill>
        </p:spPr>
        <p:txBody>
          <a:bodyPr wrap="square" lIns="0" tIns="0" rIns="0" bIns="0" rtlCol="0" anchor="ctr">
            <a:noAutofit/>
          </a:bodyPr>
          <a:lstStyle/>
          <a:p>
            <a:pPr algn="ctr"/>
            <a:r>
              <a:rPr lang="en-US" sz="2000" dirty="0">
                <a:solidFill>
                  <a:schemeClr val="bg2"/>
                </a:solidFill>
                <a:latin typeface="Arial"/>
                <a:cs typeface="Arial"/>
              </a:rPr>
              <a:t>Innovate</a:t>
            </a:r>
          </a:p>
        </p:txBody>
      </p:sp>
      <p:sp>
        <p:nvSpPr>
          <p:cNvPr id="31" name="Oval 30"/>
          <p:cNvSpPr/>
          <p:nvPr/>
        </p:nvSpPr>
        <p:spPr>
          <a:xfrm>
            <a:off x="8533692" y="2711295"/>
            <a:ext cx="1853852" cy="1741118"/>
          </a:xfrm>
          <a:prstGeom prst="ellipse">
            <a:avLst/>
          </a:prstGeom>
          <a:solidFill>
            <a:srgbClr val="003687"/>
          </a:solidFill>
        </p:spPr>
        <p:txBody>
          <a:bodyPr wrap="square" lIns="0" tIns="0" rIns="0" bIns="0" rtlCol="0" anchor="ctr">
            <a:noAutofit/>
          </a:bodyPr>
          <a:lstStyle/>
          <a:p>
            <a:pPr algn="ctr"/>
            <a:r>
              <a:rPr lang="en-US" sz="2000" dirty="0">
                <a:solidFill>
                  <a:schemeClr val="bg2"/>
                </a:solidFill>
                <a:latin typeface="Arial"/>
                <a:cs typeface="Arial"/>
              </a:rPr>
              <a:t>Optimize</a:t>
            </a:r>
          </a:p>
        </p:txBody>
      </p:sp>
      <p:sp>
        <p:nvSpPr>
          <p:cNvPr id="32" name="Oval 31"/>
          <p:cNvSpPr/>
          <p:nvPr/>
        </p:nvSpPr>
        <p:spPr>
          <a:xfrm>
            <a:off x="2270236" y="4538067"/>
            <a:ext cx="7525406" cy="1038225"/>
          </a:xfrm>
          <a:prstGeom prst="ellipse">
            <a:avLst/>
          </a:prstGeom>
          <a:solidFill>
            <a:schemeClr val="accent2"/>
          </a:solidFill>
        </p:spPr>
        <p:txBody>
          <a:bodyPr wrap="square" lIns="0" tIns="0" rIns="0" bIns="0" rtlCol="0" anchor="ctr">
            <a:noAutofit/>
          </a:bodyPr>
          <a:lstStyle/>
          <a:p>
            <a:pPr algn="ctr"/>
            <a:endParaRPr lang="en-US" sz="1200" dirty="0">
              <a:latin typeface="Arial"/>
              <a:cs typeface="Arial"/>
            </a:endParaRPr>
          </a:p>
        </p:txBody>
      </p:sp>
      <p:sp>
        <p:nvSpPr>
          <p:cNvPr id="3" name="Quad Arrow Callout 2"/>
          <p:cNvSpPr/>
          <p:nvPr/>
        </p:nvSpPr>
        <p:spPr>
          <a:xfrm>
            <a:off x="3478363" y="3944583"/>
            <a:ext cx="540708" cy="555326"/>
          </a:xfrm>
          <a:prstGeom prst="quadArrowCallout">
            <a:avLst/>
          </a:prstGeom>
          <a:solidFill>
            <a:schemeClr val="accent1">
              <a:lumMod val="50000"/>
            </a:schemeClr>
          </a:solidFill>
        </p:spPr>
        <p:txBody>
          <a:bodyPr wrap="square" lIns="0" tIns="0" rIns="0" bIns="0" rtlCol="0" anchor="ctr">
            <a:noAutofit/>
          </a:bodyPr>
          <a:lstStyle/>
          <a:p>
            <a:pPr algn="ctr"/>
            <a:endParaRPr lang="en-US" sz="1200" dirty="0" err="1">
              <a:solidFill>
                <a:srgbClr val="FFFFFF"/>
              </a:solidFill>
              <a:latin typeface="Arial"/>
              <a:cs typeface="Arial"/>
            </a:endParaRPr>
          </a:p>
        </p:txBody>
      </p:sp>
      <p:sp>
        <p:nvSpPr>
          <p:cNvPr id="11" name="Quad Arrow Callout 10"/>
          <p:cNvSpPr/>
          <p:nvPr/>
        </p:nvSpPr>
        <p:spPr>
          <a:xfrm>
            <a:off x="5682190" y="3825496"/>
            <a:ext cx="540708" cy="555326"/>
          </a:xfrm>
          <a:prstGeom prst="quadArrowCallout">
            <a:avLst/>
          </a:prstGeom>
          <a:solidFill>
            <a:schemeClr val="accent1">
              <a:lumMod val="50000"/>
            </a:schemeClr>
          </a:solidFill>
        </p:spPr>
        <p:txBody>
          <a:bodyPr wrap="square" lIns="0" tIns="0" rIns="0" bIns="0" rtlCol="0" anchor="ctr">
            <a:noAutofit/>
          </a:bodyPr>
          <a:lstStyle/>
          <a:p>
            <a:pPr algn="ctr"/>
            <a:endParaRPr lang="en-US" sz="1200" dirty="0" err="1">
              <a:solidFill>
                <a:srgbClr val="FFFFFF"/>
              </a:solidFill>
              <a:latin typeface="Arial"/>
              <a:cs typeface="Arial"/>
            </a:endParaRPr>
          </a:p>
        </p:txBody>
      </p:sp>
      <p:sp>
        <p:nvSpPr>
          <p:cNvPr id="12" name="Quad Arrow Callout 11"/>
          <p:cNvSpPr/>
          <p:nvPr/>
        </p:nvSpPr>
        <p:spPr>
          <a:xfrm>
            <a:off x="7941723" y="3934659"/>
            <a:ext cx="540708" cy="555326"/>
          </a:xfrm>
          <a:prstGeom prst="quadArrowCallout">
            <a:avLst/>
          </a:prstGeom>
          <a:solidFill>
            <a:schemeClr val="accent1">
              <a:lumMod val="50000"/>
            </a:schemeClr>
          </a:solidFill>
        </p:spPr>
        <p:txBody>
          <a:bodyPr wrap="square" lIns="0" tIns="0" rIns="0" bIns="0" rtlCol="0" anchor="ctr">
            <a:noAutofit/>
          </a:bodyPr>
          <a:lstStyle/>
          <a:p>
            <a:pPr algn="ctr"/>
            <a:endParaRPr lang="en-US" sz="1200" dirty="0" err="1">
              <a:solidFill>
                <a:srgbClr val="FFFFFF"/>
              </a:solidFill>
              <a:latin typeface="Arial"/>
              <a:cs typeface="Arial"/>
            </a:endParaRPr>
          </a:p>
        </p:txBody>
      </p:sp>
      <p:sp>
        <p:nvSpPr>
          <p:cNvPr id="13" name="TextBox 12">
            <a:extLst>
              <a:ext uri="{FF2B5EF4-FFF2-40B4-BE49-F238E27FC236}">
                <a16:creationId xmlns:a16="http://schemas.microsoft.com/office/drawing/2014/main" id="{F69FCE42-0E9A-4275-BC4E-0FF80AB75C56}"/>
              </a:ext>
            </a:extLst>
          </p:cNvPr>
          <p:cNvSpPr txBox="1"/>
          <p:nvPr/>
        </p:nvSpPr>
        <p:spPr>
          <a:xfrm>
            <a:off x="10439674" y="3659067"/>
            <a:ext cx="1720601" cy="1426994"/>
          </a:xfrm>
          <a:prstGeom prst="rect">
            <a:avLst/>
          </a:prstGeom>
          <a:noFill/>
        </p:spPr>
        <p:txBody>
          <a:bodyPr wrap="square" rtlCol="0">
            <a:spAutoFit/>
          </a:bodyPr>
          <a:lstStyle/>
          <a:p>
            <a:pPr>
              <a:lnSpc>
                <a:spcPct val="150000"/>
              </a:lnSpc>
            </a:pPr>
            <a:r>
              <a:rPr lang="en-US" sz="2000" dirty="0">
                <a:solidFill>
                  <a:schemeClr val="bg2"/>
                </a:solidFill>
              </a:rPr>
              <a:t>Rapid Innovation and Insights</a:t>
            </a:r>
          </a:p>
        </p:txBody>
      </p:sp>
      <p:sp>
        <p:nvSpPr>
          <p:cNvPr id="4" name="Rectangle 3">
            <a:extLst>
              <a:ext uri="{FF2B5EF4-FFF2-40B4-BE49-F238E27FC236}">
                <a16:creationId xmlns:a16="http://schemas.microsoft.com/office/drawing/2014/main" id="{737ABA2D-0CD5-45A5-AA6A-93939DFD3FF2}"/>
              </a:ext>
            </a:extLst>
          </p:cNvPr>
          <p:cNvSpPr/>
          <p:nvPr/>
        </p:nvSpPr>
        <p:spPr>
          <a:xfrm>
            <a:off x="2912254" y="4872513"/>
            <a:ext cx="906017" cy="369332"/>
          </a:xfrm>
          <a:prstGeom prst="rect">
            <a:avLst/>
          </a:prstGeom>
        </p:spPr>
        <p:txBody>
          <a:bodyPr wrap="none">
            <a:spAutoFit/>
          </a:bodyPr>
          <a:lstStyle/>
          <a:p>
            <a:r>
              <a:rPr lang="en-US" dirty="0">
                <a:solidFill>
                  <a:schemeClr val="bg2"/>
                </a:solidFill>
              </a:rPr>
              <a:t>Collect</a:t>
            </a:r>
          </a:p>
        </p:txBody>
      </p:sp>
      <p:sp>
        <p:nvSpPr>
          <p:cNvPr id="15" name="Rectangle 14">
            <a:extLst>
              <a:ext uri="{FF2B5EF4-FFF2-40B4-BE49-F238E27FC236}">
                <a16:creationId xmlns:a16="http://schemas.microsoft.com/office/drawing/2014/main" id="{F401AD91-2B4D-4A7A-8C54-66163031EF88}"/>
              </a:ext>
            </a:extLst>
          </p:cNvPr>
          <p:cNvSpPr/>
          <p:nvPr/>
        </p:nvSpPr>
        <p:spPr>
          <a:xfrm>
            <a:off x="4553172" y="4872513"/>
            <a:ext cx="1101584" cy="369332"/>
          </a:xfrm>
          <a:prstGeom prst="rect">
            <a:avLst/>
          </a:prstGeom>
        </p:spPr>
        <p:txBody>
          <a:bodyPr wrap="none">
            <a:spAutoFit/>
          </a:bodyPr>
          <a:lstStyle/>
          <a:p>
            <a:r>
              <a:rPr lang="en-US" dirty="0">
                <a:solidFill>
                  <a:schemeClr val="bg2"/>
                </a:solidFill>
              </a:rPr>
              <a:t>Organize</a:t>
            </a:r>
          </a:p>
        </p:txBody>
      </p:sp>
      <p:sp>
        <p:nvSpPr>
          <p:cNvPr id="16" name="Rectangle 15">
            <a:extLst>
              <a:ext uri="{FF2B5EF4-FFF2-40B4-BE49-F238E27FC236}">
                <a16:creationId xmlns:a16="http://schemas.microsoft.com/office/drawing/2014/main" id="{609AD8B7-1FA1-4F28-92EA-C0EBC0EA89C0}"/>
              </a:ext>
            </a:extLst>
          </p:cNvPr>
          <p:cNvSpPr/>
          <p:nvPr/>
        </p:nvSpPr>
        <p:spPr>
          <a:xfrm>
            <a:off x="6474186" y="4872513"/>
            <a:ext cx="998991" cy="369332"/>
          </a:xfrm>
          <a:prstGeom prst="rect">
            <a:avLst/>
          </a:prstGeom>
        </p:spPr>
        <p:txBody>
          <a:bodyPr wrap="none">
            <a:spAutoFit/>
          </a:bodyPr>
          <a:lstStyle/>
          <a:p>
            <a:r>
              <a:rPr lang="en-US" dirty="0">
                <a:solidFill>
                  <a:schemeClr val="bg2"/>
                </a:solidFill>
              </a:rPr>
              <a:t>Analyze</a:t>
            </a:r>
          </a:p>
        </p:txBody>
      </p:sp>
      <p:sp>
        <p:nvSpPr>
          <p:cNvPr id="17" name="Rectangle 16">
            <a:extLst>
              <a:ext uri="{FF2B5EF4-FFF2-40B4-BE49-F238E27FC236}">
                <a16:creationId xmlns:a16="http://schemas.microsoft.com/office/drawing/2014/main" id="{79948DC0-75C8-42EA-9E0F-AB1D1FB79401}"/>
              </a:ext>
            </a:extLst>
          </p:cNvPr>
          <p:cNvSpPr/>
          <p:nvPr/>
        </p:nvSpPr>
        <p:spPr>
          <a:xfrm>
            <a:off x="7937692" y="4877492"/>
            <a:ext cx="1208985" cy="369332"/>
          </a:xfrm>
          <a:prstGeom prst="rect">
            <a:avLst/>
          </a:prstGeom>
        </p:spPr>
        <p:txBody>
          <a:bodyPr wrap="none">
            <a:spAutoFit/>
          </a:bodyPr>
          <a:lstStyle/>
          <a:p>
            <a:r>
              <a:rPr lang="en-US" dirty="0">
                <a:solidFill>
                  <a:schemeClr val="bg2"/>
                </a:solidFill>
              </a:rPr>
              <a:t>Automate</a:t>
            </a:r>
          </a:p>
        </p:txBody>
      </p:sp>
      <p:sp>
        <p:nvSpPr>
          <p:cNvPr id="5" name="TextBox 4">
            <a:extLst>
              <a:ext uri="{FF2B5EF4-FFF2-40B4-BE49-F238E27FC236}">
                <a16:creationId xmlns:a16="http://schemas.microsoft.com/office/drawing/2014/main" id="{735F8D5E-BFE9-4380-ABDD-E956452D274E}"/>
              </a:ext>
            </a:extLst>
          </p:cNvPr>
          <p:cNvSpPr txBox="1"/>
          <p:nvPr/>
        </p:nvSpPr>
        <p:spPr>
          <a:xfrm>
            <a:off x="398389" y="3772145"/>
            <a:ext cx="1118648" cy="646331"/>
          </a:xfrm>
          <a:prstGeom prst="rect">
            <a:avLst/>
          </a:prstGeom>
          <a:noFill/>
        </p:spPr>
        <p:txBody>
          <a:bodyPr wrap="square" rtlCol="0">
            <a:spAutoFit/>
          </a:bodyPr>
          <a:lstStyle/>
          <a:p>
            <a:pPr algn="r"/>
            <a:r>
              <a:rPr lang="en-US" b="1" dirty="0">
                <a:solidFill>
                  <a:schemeClr val="bg2"/>
                </a:solidFill>
              </a:rPr>
              <a:t>APPS &amp; INFRA</a:t>
            </a:r>
          </a:p>
        </p:txBody>
      </p:sp>
      <p:sp>
        <p:nvSpPr>
          <p:cNvPr id="19" name="TextBox 18">
            <a:extLst>
              <a:ext uri="{FF2B5EF4-FFF2-40B4-BE49-F238E27FC236}">
                <a16:creationId xmlns:a16="http://schemas.microsoft.com/office/drawing/2014/main" id="{BC90DDA7-AAE4-4B04-A844-6EF10E7D22F3}"/>
              </a:ext>
            </a:extLst>
          </p:cNvPr>
          <p:cNvSpPr txBox="1"/>
          <p:nvPr/>
        </p:nvSpPr>
        <p:spPr>
          <a:xfrm>
            <a:off x="751223" y="4872513"/>
            <a:ext cx="1118649" cy="369332"/>
          </a:xfrm>
          <a:prstGeom prst="rect">
            <a:avLst/>
          </a:prstGeom>
          <a:noFill/>
        </p:spPr>
        <p:txBody>
          <a:bodyPr wrap="square" rtlCol="0">
            <a:spAutoFit/>
          </a:bodyPr>
          <a:lstStyle/>
          <a:p>
            <a:r>
              <a:rPr lang="en-US" b="1" dirty="0">
                <a:solidFill>
                  <a:schemeClr val="bg2"/>
                </a:solidFill>
              </a:rPr>
              <a:t>DATA</a:t>
            </a:r>
          </a:p>
        </p:txBody>
      </p:sp>
    </p:spTree>
    <p:extLst>
      <p:ext uri="{BB962C8B-B14F-4D97-AF65-F5344CB8AC3E}">
        <p14:creationId xmlns:p14="http://schemas.microsoft.com/office/powerpoint/2010/main" val="376310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pPr marL="0" marR="0" lvl="0" indent="0" algn="r" defTabSz="914103" rtl="0" eaLnBrk="1" fontAlgn="auto" latinLnBrk="0" hangingPunct="1">
              <a:lnSpc>
                <a:spcPct val="100000"/>
              </a:lnSpc>
              <a:spcBef>
                <a:spcPts val="0"/>
              </a:spcBef>
              <a:spcAft>
                <a:spcPts val="0"/>
              </a:spcAft>
              <a:buClrTx/>
              <a:buSzTx/>
              <a:buFontTx/>
              <a:buNone/>
              <a:tabLst/>
              <a:defRPr/>
            </a:pPr>
            <a:fld id="{D0BE6F14-FF48-0F4F-A8AA-2E3F25371E4A}" type="slidenum">
              <a:rPr kumimoji="0" lang="en-US" sz="800" b="0" i="0" u="none" strike="noStrike" kern="1200" cap="none" spc="0" normalizeH="0" baseline="0" noProof="0">
                <a:ln>
                  <a:noFill/>
                </a:ln>
                <a:solidFill>
                  <a:srgbClr val="FFFFFF"/>
                </a:solidFill>
                <a:effectLst/>
                <a:uLnTx/>
                <a:uFillTx/>
                <a:latin typeface="IBM Plex Sans"/>
                <a:cs typeface="Arial" charset="0"/>
              </a:rPr>
              <a:pPr marL="0" marR="0" lvl="0" indent="0" algn="r" defTabSz="914103" rtl="0" eaLnBrk="1" fontAlgn="auto" latinLnBrk="0" hangingPunct="1">
                <a:lnSpc>
                  <a:spcPct val="100000"/>
                </a:lnSpc>
                <a:spcBef>
                  <a:spcPts val="0"/>
                </a:spcBef>
                <a:spcAft>
                  <a:spcPts val="0"/>
                </a:spcAft>
                <a:buClrTx/>
                <a:buSzTx/>
                <a:buFontTx/>
                <a:buNone/>
                <a:tabLst/>
                <a:defRPr/>
              </a:pPr>
              <a:t>8</a:t>
            </a:fld>
            <a:endParaRPr kumimoji="0" lang="en-US" sz="800" b="0" i="0" u="none" strike="noStrike" kern="1200" cap="none" spc="0" normalizeH="0" baseline="0" noProof="0" dirty="0">
              <a:ln>
                <a:noFill/>
              </a:ln>
              <a:solidFill>
                <a:srgbClr val="FFFFFF"/>
              </a:solidFill>
              <a:effectLst/>
              <a:uLnTx/>
              <a:uFillTx/>
              <a:latin typeface="IBM Plex Sans"/>
              <a:cs typeface="Arial" charset="0"/>
            </a:endParaRPr>
          </a:p>
        </p:txBody>
      </p:sp>
      <p:sp>
        <p:nvSpPr>
          <p:cNvPr id="7" name="Slide Number Placeholder 2">
            <a:extLst>
              <a:ext uri="{FF2B5EF4-FFF2-40B4-BE49-F238E27FC236}">
                <a16:creationId xmlns:a16="http://schemas.microsoft.com/office/drawing/2014/main" id="{DF489C4B-5956-4CEF-8EAB-76376D1A6898}"/>
              </a:ext>
            </a:extLst>
          </p:cNvPr>
          <p:cNvSpPr txBox="1">
            <a:spLocks/>
          </p:cNvSpPr>
          <p:nvPr/>
        </p:nvSpPr>
        <p:spPr>
          <a:xfrm>
            <a:off x="9143206" y="6434524"/>
            <a:ext cx="2742486" cy="182832"/>
          </a:xfrm>
          <a:prstGeom prst="rect">
            <a:avLst/>
          </a:prstGeom>
        </p:spPr>
        <p:txBody>
          <a:bodyPr vert="horz" lIns="0" tIns="0" rIns="0" bIns="0" rtlCol="0" anchor="ctr"/>
          <a:lstStyle>
            <a:defPPr>
              <a:defRPr lang="en-US"/>
            </a:defPPr>
            <a:lvl1pPr marL="0" algn="r" defTabSz="685800" rtl="0" eaLnBrk="1" latinLnBrk="0" hangingPunct="1">
              <a:defRPr sz="600" kern="1200" baseline="0">
                <a:solidFill>
                  <a:schemeClr val="bg2"/>
                </a:solidFill>
                <a:latin typeface="+mn-lt"/>
                <a:ea typeface="Arial" charset="0"/>
                <a:cs typeface="Arial"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algn="r" defTabSz="914103" rtl="0" eaLnBrk="1" fontAlgn="auto" latinLnBrk="0" hangingPunct="1">
              <a:lnSpc>
                <a:spcPct val="100000"/>
              </a:lnSpc>
              <a:spcBef>
                <a:spcPts val="0"/>
              </a:spcBef>
              <a:spcAft>
                <a:spcPts val="0"/>
              </a:spcAft>
              <a:buClrTx/>
              <a:buSzTx/>
              <a:buFontTx/>
              <a:buNone/>
              <a:tabLst/>
              <a:defRPr/>
            </a:pPr>
            <a:fld id="{D0BE6F14-FF48-0F4F-A8AA-2E3F25371E4A}" type="slidenum">
              <a:rPr kumimoji="0" lang="en-US" sz="800" b="0" i="0" u="none" strike="noStrike" kern="1200" cap="none" spc="0" normalizeH="0" baseline="0" noProof="0">
                <a:ln>
                  <a:noFill/>
                </a:ln>
                <a:solidFill>
                  <a:srgbClr val="000000"/>
                </a:solidFill>
                <a:effectLst/>
                <a:uLnTx/>
                <a:uFillTx/>
                <a:latin typeface="IBM Plex Sans"/>
                <a:cs typeface="Arial" charset="0"/>
              </a:rPr>
              <a:pPr marL="0" marR="0" lvl="0" indent="0" algn="r" defTabSz="914103" rtl="0" eaLnBrk="1" fontAlgn="auto" latinLnBrk="0" hangingPunct="1">
                <a:lnSpc>
                  <a:spcPct val="100000"/>
                </a:lnSpc>
                <a:spcBef>
                  <a:spcPts val="0"/>
                </a:spcBef>
                <a:spcAft>
                  <a:spcPts val="0"/>
                </a:spcAft>
                <a:buClrTx/>
                <a:buSzTx/>
                <a:buFontTx/>
                <a:buNone/>
                <a:tabLst/>
                <a:defRPr/>
              </a:pPr>
              <a:t>8</a:t>
            </a:fld>
            <a:endParaRPr kumimoji="0" lang="en-US" sz="800" b="0" i="0" u="none" strike="noStrike" kern="1200" cap="none" spc="0" normalizeH="0" baseline="0" noProof="0" dirty="0">
              <a:ln>
                <a:noFill/>
              </a:ln>
              <a:solidFill>
                <a:srgbClr val="000000"/>
              </a:solidFill>
              <a:effectLst/>
              <a:uLnTx/>
              <a:uFillTx/>
              <a:latin typeface="IBM Plex Sans"/>
              <a:cs typeface="Arial" charset="0"/>
            </a:endParaRPr>
          </a:p>
        </p:txBody>
      </p:sp>
      <p:pic>
        <p:nvPicPr>
          <p:cNvPr id="10" name="Picture 9">
            <a:extLst>
              <a:ext uri="{FF2B5EF4-FFF2-40B4-BE49-F238E27FC236}">
                <a16:creationId xmlns:a16="http://schemas.microsoft.com/office/drawing/2014/main" id="{C332D2F7-8B91-4BE2-85A3-C927A6DA77B8}"/>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096000" y="12315"/>
            <a:ext cx="6094413" cy="6856214"/>
          </a:xfrm>
          <a:prstGeom prst="rect">
            <a:avLst/>
          </a:prstGeom>
        </p:spPr>
      </p:pic>
      <p:sp>
        <p:nvSpPr>
          <p:cNvPr id="12" name="Title 1">
            <a:extLst>
              <a:ext uri="{FF2B5EF4-FFF2-40B4-BE49-F238E27FC236}">
                <a16:creationId xmlns:a16="http://schemas.microsoft.com/office/drawing/2014/main" id="{F5535175-F6B4-4D10-A465-A2272292FE60}"/>
              </a:ext>
            </a:extLst>
          </p:cNvPr>
          <p:cNvSpPr>
            <a:spLocks noGrp="1"/>
          </p:cNvSpPr>
          <p:nvPr>
            <p:ph type="title"/>
          </p:nvPr>
        </p:nvSpPr>
        <p:spPr>
          <a:xfrm>
            <a:off x="304800" y="439772"/>
            <a:ext cx="5752332" cy="2076060"/>
          </a:xfrm>
        </p:spPr>
        <p:txBody>
          <a:bodyPr/>
          <a:lstStyle/>
          <a:p>
            <a:r>
              <a:rPr lang="en-US" sz="4800" dirty="0"/>
              <a:t>Greater flexibility, &amp; proven methods are critical</a:t>
            </a:r>
          </a:p>
        </p:txBody>
      </p:sp>
      <p:sp>
        <p:nvSpPr>
          <p:cNvPr id="13" name="Text Placeholder 19">
            <a:extLst>
              <a:ext uri="{FF2B5EF4-FFF2-40B4-BE49-F238E27FC236}">
                <a16:creationId xmlns:a16="http://schemas.microsoft.com/office/drawing/2014/main" id="{B3BF5406-A4CC-4641-972A-240260218566}"/>
              </a:ext>
            </a:extLst>
          </p:cNvPr>
          <p:cNvSpPr txBox="1">
            <a:spLocks/>
          </p:cNvSpPr>
          <p:nvPr/>
        </p:nvSpPr>
        <p:spPr>
          <a:xfrm>
            <a:off x="416259" y="2882328"/>
            <a:ext cx="5174673" cy="2046273"/>
          </a:xfrm>
          <a:prstGeom prst="rect">
            <a:avLst/>
          </a:prstGeom>
        </p:spPr>
        <p:txBody>
          <a:bodyPr/>
          <a:lstStyle>
            <a:lvl1pPr marL="0" indent="0" algn="l" defTabSz="457200" rtl="0" eaLnBrk="1" latinLnBrk="0" hangingPunct="1">
              <a:lnSpc>
                <a:spcPct val="100000"/>
              </a:lnSpc>
              <a:spcBef>
                <a:spcPts val="1100"/>
              </a:spcBef>
              <a:buFont typeface="Arial"/>
              <a:buNone/>
              <a:defRPr sz="1400" kern="1200">
                <a:solidFill>
                  <a:schemeClr val="bg2"/>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226945" marR="0" lvl="1" indent="-226945" algn="l" defTabSz="609402" rtl="0" eaLnBrk="1" fontAlgn="auto" latinLnBrk="0" hangingPunct="1">
              <a:lnSpc>
                <a:spcPct val="100000"/>
              </a:lnSpc>
              <a:spcBef>
                <a:spcPts val="1467"/>
              </a:spcBef>
              <a:spcAft>
                <a:spcPts val="0"/>
              </a:spcAft>
              <a:buClrTx/>
              <a:buSzTx/>
              <a:buFont typeface="Arial" panose="020B0604020202020204" pitchFamily="34" charset="0"/>
              <a:buChar char="•"/>
              <a:tabLst/>
              <a:defRPr/>
            </a:pPr>
            <a:r>
              <a:rPr kumimoji="0" lang="en-US" sz="2599" b="0" i="0" u="none" strike="noStrike" kern="1200" cap="none" spc="0" normalizeH="0" baseline="0" noProof="0" dirty="0">
                <a:ln>
                  <a:noFill/>
                </a:ln>
                <a:solidFill>
                  <a:srgbClr val="FFFFFF"/>
                </a:solidFill>
                <a:effectLst/>
                <a:uLnTx/>
                <a:uFillTx/>
                <a:latin typeface="IBM Plex Sans"/>
                <a:cs typeface="Arial" charset="0"/>
              </a:rPr>
              <a:t>Open standards to modernize &amp; shift apps, without lock in</a:t>
            </a:r>
          </a:p>
          <a:p>
            <a:pPr marL="226945" marR="0" lvl="1" indent="-226945" algn="l" defTabSz="609402" rtl="0" eaLnBrk="1" fontAlgn="auto" latinLnBrk="0" hangingPunct="1">
              <a:lnSpc>
                <a:spcPct val="100000"/>
              </a:lnSpc>
              <a:spcBef>
                <a:spcPts val="1467"/>
              </a:spcBef>
              <a:spcAft>
                <a:spcPts val="0"/>
              </a:spcAft>
              <a:buClrTx/>
              <a:buSzTx/>
              <a:buFont typeface="Arial" panose="020B0604020202020204" pitchFamily="34" charset="0"/>
              <a:buChar char="•"/>
              <a:tabLst/>
              <a:defRPr/>
            </a:pPr>
            <a:r>
              <a:rPr kumimoji="0" lang="en-US" sz="2599" b="0" i="0" u="none" strike="noStrike" kern="1200" cap="none" spc="0" normalizeH="0" baseline="0" noProof="0" dirty="0">
                <a:ln>
                  <a:noFill/>
                </a:ln>
                <a:solidFill>
                  <a:srgbClr val="FFFFFF"/>
                </a:solidFill>
                <a:effectLst/>
                <a:uLnTx/>
                <a:uFillTx/>
                <a:latin typeface="IBM Plex Sans"/>
                <a:cs typeface="Arial" charset="0"/>
              </a:rPr>
              <a:t>Access to more data </a:t>
            </a:r>
            <a:r>
              <a:rPr lang="en-US" sz="2599" dirty="0">
                <a:solidFill>
                  <a:srgbClr val="FFFFFF"/>
                </a:solidFill>
                <a:latin typeface="IBM Plex Sans"/>
              </a:rPr>
              <a:t>types,</a:t>
            </a:r>
            <a:r>
              <a:rPr kumimoji="0" lang="en-US" sz="2599" b="0" i="0" u="none" strike="noStrike" kern="1200" cap="none" spc="0" normalizeH="0" baseline="0" noProof="0" dirty="0">
                <a:ln>
                  <a:noFill/>
                </a:ln>
                <a:solidFill>
                  <a:srgbClr val="FFFFFF"/>
                </a:solidFill>
                <a:effectLst/>
                <a:uLnTx/>
                <a:uFillTx/>
                <a:latin typeface="IBM Plex Sans"/>
                <a:cs typeface="Arial" charset="0"/>
              </a:rPr>
              <a:t> sources, &amp;  algorithms</a:t>
            </a:r>
          </a:p>
          <a:p>
            <a:pPr marL="226945" marR="0" lvl="1" indent="-226945" algn="l" defTabSz="609402" rtl="0" eaLnBrk="1" fontAlgn="auto" latinLnBrk="0" hangingPunct="1">
              <a:lnSpc>
                <a:spcPct val="100000"/>
              </a:lnSpc>
              <a:spcBef>
                <a:spcPts val="1467"/>
              </a:spcBef>
              <a:spcAft>
                <a:spcPts val="0"/>
              </a:spcAft>
              <a:buClrTx/>
              <a:buSzTx/>
              <a:buFont typeface="Arial" panose="020B0604020202020204" pitchFamily="34" charset="0"/>
              <a:buChar char="•"/>
              <a:tabLst/>
              <a:defRPr/>
            </a:pPr>
            <a:r>
              <a:rPr kumimoji="0" lang="en-US" sz="2599" b="0" i="0" u="none" strike="noStrike" kern="1200" cap="none" spc="0" normalizeH="0" baseline="0" noProof="0" dirty="0">
                <a:ln>
                  <a:noFill/>
                </a:ln>
                <a:solidFill>
                  <a:srgbClr val="FFFFFF"/>
                </a:solidFill>
                <a:effectLst/>
                <a:uLnTx/>
                <a:uFillTx/>
                <a:latin typeface="IBM Plex Sans"/>
                <a:cs typeface="Arial" charset="0"/>
              </a:rPr>
              <a:t>Proven methods to change culture, skills and processes </a:t>
            </a:r>
          </a:p>
        </p:txBody>
      </p:sp>
      <p:sp>
        <p:nvSpPr>
          <p:cNvPr id="9" name="Footer Placeholder 5">
            <a:extLst>
              <a:ext uri="{FF2B5EF4-FFF2-40B4-BE49-F238E27FC236}">
                <a16:creationId xmlns:a16="http://schemas.microsoft.com/office/drawing/2014/main" id="{11D934EE-1AE0-1341-A7E2-B9E4D4463940}"/>
              </a:ext>
            </a:extLst>
          </p:cNvPr>
          <p:cNvSpPr>
            <a:spLocks noGrp="1"/>
          </p:cNvSpPr>
          <p:nvPr>
            <p:ph type="ftr" sz="quarter" idx="11"/>
          </p:nvPr>
        </p:nvSpPr>
        <p:spPr>
          <a:xfrm>
            <a:off x="304800" y="6435307"/>
            <a:ext cx="8534400" cy="182880"/>
          </a:xfrm>
        </p:spPr>
        <p:txBody>
          <a:bodyPr/>
          <a:lstStyle/>
          <a:p>
            <a:pPr defTabSz="914377"/>
            <a:r>
              <a:rPr lang="en-US" dirty="0">
                <a:solidFill>
                  <a:srgbClr val="FFFFFF"/>
                </a:solidFill>
              </a:rPr>
              <a:t>Accelerate digital transformation </a:t>
            </a:r>
            <a:r>
              <a:rPr lang="en-US">
                <a:solidFill>
                  <a:srgbClr val="FFFFFF"/>
                </a:solidFill>
              </a:rPr>
              <a:t>with Cloud &amp; AI / </a:t>
            </a:r>
            <a:r>
              <a:rPr lang="en-US" dirty="0">
                <a:solidFill>
                  <a:srgbClr val="FFFFFF"/>
                </a:solidFill>
              </a:rPr>
              <a:t>July 2018 / © 2018 IBM Corporation</a:t>
            </a:r>
          </a:p>
        </p:txBody>
      </p:sp>
    </p:spTree>
    <p:extLst>
      <p:ext uri="{BB962C8B-B14F-4D97-AF65-F5344CB8AC3E}">
        <p14:creationId xmlns:p14="http://schemas.microsoft.com/office/powerpoint/2010/main" val="36600056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pPr marL="0" marR="0" lvl="0" indent="0" algn="r" defTabSz="914377" rtl="0" eaLnBrk="1" fontAlgn="auto" latinLnBrk="0" hangingPunct="1">
              <a:lnSpc>
                <a:spcPct val="100000"/>
              </a:lnSpc>
              <a:spcBef>
                <a:spcPts val="0"/>
              </a:spcBef>
              <a:spcAft>
                <a:spcPts val="0"/>
              </a:spcAft>
              <a:buClrTx/>
              <a:buSzTx/>
              <a:buFontTx/>
              <a:buNone/>
              <a:tabLst/>
              <a:defRPr/>
            </a:pPr>
            <a:fld id="{D0BE6F14-FF48-0F4F-A8AA-2E3F25371E4A}" type="slidenum">
              <a:rPr kumimoji="0" lang="en-US" sz="800" b="0" i="0" u="none" strike="noStrike" kern="1200" cap="none" spc="0" normalizeH="0" baseline="0" noProof="0">
                <a:ln>
                  <a:noFill/>
                </a:ln>
                <a:effectLst/>
                <a:uLnTx/>
                <a:uFillTx/>
                <a:latin typeface="IBM Plex Sans"/>
                <a:cs typeface="Arial" charset="0"/>
              </a:rPr>
              <a:pPr marL="0" marR="0" lvl="0" indent="0" algn="r" defTabSz="914377" rtl="0" eaLnBrk="1" fontAlgn="auto" latinLnBrk="0" hangingPunct="1">
                <a:lnSpc>
                  <a:spcPct val="100000"/>
                </a:lnSpc>
                <a:spcBef>
                  <a:spcPts val="0"/>
                </a:spcBef>
                <a:spcAft>
                  <a:spcPts val="0"/>
                </a:spcAft>
                <a:buClrTx/>
                <a:buSzTx/>
                <a:buFontTx/>
                <a:buNone/>
                <a:tabLst/>
                <a:defRPr/>
              </a:pPr>
              <a:t>9</a:t>
            </a:fld>
            <a:endParaRPr kumimoji="0" lang="en-US" sz="800" b="0" i="0" u="none" strike="noStrike" kern="1200" cap="none" spc="0" normalizeH="0" baseline="0" noProof="0" dirty="0">
              <a:ln>
                <a:noFill/>
              </a:ln>
              <a:effectLst/>
              <a:uLnTx/>
              <a:uFillTx/>
              <a:latin typeface="IBM Plex Sans"/>
              <a:cs typeface="Arial" charset="0"/>
            </a:endParaRPr>
          </a:p>
        </p:txBody>
      </p:sp>
      <p:sp>
        <p:nvSpPr>
          <p:cNvPr id="3" name="Footer Placeholder 2"/>
          <p:cNvSpPr>
            <a:spLocks noGrp="1"/>
          </p:cNvSpPr>
          <p:nvPr>
            <p:ph type="ftr" sz="quarter" idx="11"/>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dirty="0">
                <a:ln>
                  <a:noFill/>
                </a:ln>
                <a:solidFill>
                  <a:srgbClr val="FFFFFF"/>
                </a:solidFill>
                <a:effectLst/>
                <a:uLnTx/>
                <a:uFillTx/>
                <a:latin typeface="IBM Plex Sans"/>
                <a:cs typeface="Arial" charset="0"/>
              </a:rPr>
              <a:t>IBM Cloud / DOC ID / July 2018 / © 2018 IBM Corporation</a:t>
            </a:r>
            <a:endParaRPr kumimoji="0" lang="en-US" sz="800" b="0" i="0" u="none" strike="noStrike" kern="1200" cap="none" spc="0" normalizeH="0" baseline="0" noProof="0" dirty="0">
              <a:ln>
                <a:noFill/>
              </a:ln>
              <a:solidFill>
                <a:srgbClr val="FFFFFF"/>
              </a:solidFill>
              <a:effectLst/>
              <a:uLnTx/>
              <a:uFillTx/>
              <a:latin typeface="IBM Plex Sans"/>
              <a:cs typeface="Arial" charset="0"/>
            </a:endParaRPr>
          </a:p>
        </p:txBody>
      </p:sp>
      <p:sp>
        <p:nvSpPr>
          <p:cNvPr id="7" name="Slide Number Placeholder 2">
            <a:extLst>
              <a:ext uri="{FF2B5EF4-FFF2-40B4-BE49-F238E27FC236}">
                <a16:creationId xmlns:a16="http://schemas.microsoft.com/office/drawing/2014/main" id="{DF489C4B-5956-4CEF-8EAB-76376D1A6898}"/>
              </a:ext>
            </a:extLst>
          </p:cNvPr>
          <p:cNvSpPr txBox="1">
            <a:spLocks/>
          </p:cNvSpPr>
          <p:nvPr/>
        </p:nvSpPr>
        <p:spPr>
          <a:xfrm>
            <a:off x="9144000" y="6435307"/>
            <a:ext cx="2743200" cy="182880"/>
          </a:xfrm>
          <a:prstGeom prst="rect">
            <a:avLst/>
          </a:prstGeom>
        </p:spPr>
        <p:txBody>
          <a:bodyPr vert="horz" lIns="0" tIns="0" rIns="0" bIns="0" rtlCol="0" anchor="ctr"/>
          <a:lstStyle>
            <a:defPPr>
              <a:defRPr lang="en-US"/>
            </a:defPPr>
            <a:lvl1pPr marL="0" algn="r" defTabSz="685800" rtl="0" eaLnBrk="1" latinLnBrk="0" hangingPunct="1">
              <a:defRPr sz="600" kern="1200" baseline="0">
                <a:solidFill>
                  <a:schemeClr val="bg2"/>
                </a:solidFill>
                <a:latin typeface="+mn-lt"/>
                <a:ea typeface="Arial" charset="0"/>
                <a:cs typeface="Arial"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algn="r" defTabSz="914377" rtl="0" eaLnBrk="1" fontAlgn="auto" latinLnBrk="0" hangingPunct="1">
              <a:lnSpc>
                <a:spcPct val="100000"/>
              </a:lnSpc>
              <a:spcBef>
                <a:spcPts val="0"/>
              </a:spcBef>
              <a:spcAft>
                <a:spcPts val="0"/>
              </a:spcAft>
              <a:buClrTx/>
              <a:buSzTx/>
              <a:buFontTx/>
              <a:buNone/>
              <a:tabLst/>
              <a:defRPr/>
            </a:pPr>
            <a:fld id="{D0BE6F14-FF48-0F4F-A8AA-2E3F25371E4A}" type="slidenum">
              <a:rPr kumimoji="0" lang="en-US" sz="800" b="0" i="0" u="none" strike="noStrike" kern="1200" cap="none" spc="0" normalizeH="0" baseline="0" noProof="0">
                <a:ln>
                  <a:noFill/>
                </a:ln>
                <a:effectLst/>
                <a:uLnTx/>
                <a:uFillTx/>
                <a:latin typeface="IBM Plex Sans"/>
                <a:cs typeface="Arial" charset="0"/>
              </a:rPr>
              <a:pPr marL="0" marR="0" lvl="0" indent="0" algn="r" defTabSz="914377" rtl="0" eaLnBrk="1" fontAlgn="auto" latinLnBrk="0" hangingPunct="1">
                <a:lnSpc>
                  <a:spcPct val="100000"/>
                </a:lnSpc>
                <a:spcBef>
                  <a:spcPts val="0"/>
                </a:spcBef>
                <a:spcAft>
                  <a:spcPts val="0"/>
                </a:spcAft>
                <a:buClrTx/>
                <a:buSzTx/>
                <a:buFontTx/>
                <a:buNone/>
                <a:tabLst/>
                <a:defRPr/>
              </a:pPr>
              <a:t>9</a:t>
            </a:fld>
            <a:endParaRPr kumimoji="0" lang="en-US" sz="800" b="0" i="0" u="none" strike="noStrike" kern="1200" cap="none" spc="0" normalizeH="0" baseline="0" noProof="0" dirty="0">
              <a:ln>
                <a:noFill/>
              </a:ln>
              <a:effectLst/>
              <a:uLnTx/>
              <a:uFillTx/>
              <a:latin typeface="IBM Plex Sans"/>
              <a:cs typeface="Arial" charset="0"/>
            </a:endParaRPr>
          </a:p>
        </p:txBody>
      </p:sp>
      <p:sp>
        <p:nvSpPr>
          <p:cNvPr id="8" name="Footer Placeholder 6">
            <a:extLst>
              <a:ext uri="{FF2B5EF4-FFF2-40B4-BE49-F238E27FC236}">
                <a16:creationId xmlns:a16="http://schemas.microsoft.com/office/drawing/2014/main" id="{B039896E-28CA-4904-88D7-E31B3495272B}"/>
              </a:ext>
            </a:extLst>
          </p:cNvPr>
          <p:cNvSpPr txBox="1">
            <a:spLocks/>
          </p:cNvSpPr>
          <p:nvPr/>
        </p:nvSpPr>
        <p:spPr>
          <a:xfrm>
            <a:off x="304800" y="6435307"/>
            <a:ext cx="8534400" cy="182880"/>
          </a:xfrm>
          <a:prstGeom prst="rect">
            <a:avLst/>
          </a:prstGeom>
        </p:spPr>
        <p:txBody>
          <a:bodyPr vert="horz" lIns="0" tIns="0" rIns="0" bIns="0" rtlCol="0" anchor="ctr"/>
          <a:lstStyle>
            <a:defPPr>
              <a:defRPr lang="en-US"/>
            </a:defPPr>
            <a:lvl1pPr marL="0" algn="l" defTabSz="685800" rtl="0" eaLnBrk="1" latinLnBrk="0" hangingPunct="1">
              <a:defRPr sz="600" kern="1200" baseline="0">
                <a:solidFill>
                  <a:schemeClr val="bg2"/>
                </a:solidFill>
                <a:latin typeface="+mn-lt"/>
                <a:ea typeface="Arial" charset="0"/>
                <a:cs typeface="Arial"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de-DE" sz="800" b="0" i="0" u="none" strike="noStrike" kern="1200" cap="none" spc="0" normalizeH="0" baseline="0" noProof="0" dirty="0">
                <a:ln>
                  <a:noFill/>
                </a:ln>
                <a:solidFill>
                  <a:srgbClr val="000000"/>
                </a:solidFill>
                <a:effectLst/>
                <a:uLnTx/>
                <a:uFillTx/>
                <a:latin typeface="IBM Plex Sans"/>
                <a:cs typeface="Arial" charset="0"/>
              </a:rPr>
              <a:t>Accelerate digital transformation </a:t>
            </a:r>
            <a:r>
              <a:rPr kumimoji="0" lang="de-DE" sz="800" b="0" i="0" u="none" strike="noStrike" kern="1200" cap="none" spc="0" normalizeH="0" baseline="0" noProof="0">
                <a:ln>
                  <a:noFill/>
                </a:ln>
                <a:solidFill>
                  <a:srgbClr val="000000"/>
                </a:solidFill>
                <a:effectLst/>
                <a:uLnTx/>
                <a:uFillTx/>
                <a:latin typeface="IBM Plex Sans"/>
                <a:cs typeface="Arial" charset="0"/>
              </a:rPr>
              <a:t>with Cloud &amp; AI / </a:t>
            </a:r>
            <a:r>
              <a:rPr kumimoji="0" lang="de-DE" sz="800" b="0" i="0" u="none" strike="noStrike" kern="1200" cap="none" spc="0" normalizeH="0" baseline="0" noProof="0" dirty="0">
                <a:ln>
                  <a:noFill/>
                </a:ln>
                <a:solidFill>
                  <a:srgbClr val="000000"/>
                </a:solidFill>
                <a:effectLst/>
                <a:uLnTx/>
                <a:uFillTx/>
                <a:latin typeface="IBM Plex Sans"/>
                <a:cs typeface="Arial" charset="0"/>
              </a:rPr>
              <a:t>July 2018 / © 2018 IBM Corporation</a:t>
            </a:r>
            <a:endParaRPr kumimoji="0" lang="en-US" sz="800" b="0" i="0" u="none" strike="noStrike" kern="1200" cap="none" spc="0" normalizeH="0" baseline="0" noProof="0" dirty="0">
              <a:ln>
                <a:noFill/>
              </a:ln>
              <a:solidFill>
                <a:srgbClr val="000000"/>
              </a:solidFill>
              <a:effectLst/>
              <a:uLnTx/>
              <a:uFillTx/>
              <a:latin typeface="IBM Plex Sans"/>
              <a:cs typeface="Arial" charset="0"/>
            </a:endParaRPr>
          </a:p>
        </p:txBody>
      </p:sp>
      <p:sp>
        <p:nvSpPr>
          <p:cNvPr id="12" name="Title 1">
            <a:extLst>
              <a:ext uri="{FF2B5EF4-FFF2-40B4-BE49-F238E27FC236}">
                <a16:creationId xmlns:a16="http://schemas.microsoft.com/office/drawing/2014/main" id="{F5535175-F6B4-4D10-A465-A2272292FE60}"/>
              </a:ext>
            </a:extLst>
          </p:cNvPr>
          <p:cNvSpPr>
            <a:spLocks noGrp="1"/>
          </p:cNvSpPr>
          <p:nvPr>
            <p:ph type="title"/>
          </p:nvPr>
        </p:nvSpPr>
        <p:spPr>
          <a:xfrm>
            <a:off x="6565978" y="557115"/>
            <a:ext cx="5156043" cy="2018817"/>
          </a:xfrm>
        </p:spPr>
        <p:txBody>
          <a:bodyPr/>
          <a:lstStyle/>
          <a:p>
            <a:r>
              <a:rPr lang="en-US" sz="4800" dirty="0"/>
              <a:t>Applications must become borderless</a:t>
            </a:r>
          </a:p>
        </p:txBody>
      </p:sp>
      <p:sp>
        <p:nvSpPr>
          <p:cNvPr id="13" name="Text Placeholder 19">
            <a:extLst>
              <a:ext uri="{FF2B5EF4-FFF2-40B4-BE49-F238E27FC236}">
                <a16:creationId xmlns:a16="http://schemas.microsoft.com/office/drawing/2014/main" id="{B3BF5406-A4CC-4641-972A-240260218566}"/>
              </a:ext>
            </a:extLst>
          </p:cNvPr>
          <p:cNvSpPr txBox="1">
            <a:spLocks/>
          </p:cNvSpPr>
          <p:nvPr/>
        </p:nvSpPr>
        <p:spPr>
          <a:xfrm>
            <a:off x="6599513" y="2915221"/>
            <a:ext cx="4778532" cy="2399125"/>
          </a:xfrm>
          <a:prstGeom prst="rect">
            <a:avLst/>
          </a:prstGeom>
        </p:spPr>
        <p:txBody>
          <a:bodyPr/>
          <a:lstStyle>
            <a:lvl1pPr marL="0" indent="0" algn="l" defTabSz="457200" rtl="0" eaLnBrk="1" latinLnBrk="0" hangingPunct="1">
              <a:lnSpc>
                <a:spcPct val="100000"/>
              </a:lnSpc>
              <a:spcBef>
                <a:spcPts val="1100"/>
              </a:spcBef>
              <a:buFont typeface="Arial"/>
              <a:buNone/>
              <a:defRPr sz="1400" kern="1200">
                <a:solidFill>
                  <a:schemeClr val="bg2"/>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227013" lvl="1" indent="-227013" defTabSz="609585">
              <a:spcBef>
                <a:spcPts val="1467"/>
              </a:spcBef>
              <a:buFont typeface="Arial" panose="020B0604020202020204" pitchFamily="34" charset="0"/>
              <a:buChar char="•"/>
              <a:defRPr/>
            </a:pPr>
            <a:r>
              <a:rPr lang="en-US" sz="2600" dirty="0">
                <a:solidFill>
                  <a:srgbClr val="FFFFFF"/>
                </a:solidFill>
              </a:rPr>
              <a:t>Containers to move apps, when and where you want to</a:t>
            </a:r>
          </a:p>
          <a:p>
            <a:pPr marL="227013" lvl="1" indent="-227013" defTabSz="609585">
              <a:spcBef>
                <a:spcPts val="1467"/>
              </a:spcBef>
              <a:buFont typeface="Arial" panose="020B0604020202020204" pitchFamily="34" charset="0"/>
              <a:buChar char="•"/>
              <a:defRPr/>
            </a:pPr>
            <a:r>
              <a:rPr lang="en-US" sz="2600" dirty="0">
                <a:solidFill>
                  <a:srgbClr val="FFFFFF"/>
                </a:solidFill>
              </a:rPr>
              <a:t>Micro-services and APIs to rapidly iterate &amp; connect</a:t>
            </a:r>
          </a:p>
          <a:p>
            <a:pPr marL="227013" lvl="1" indent="-227013" defTabSz="609585">
              <a:spcBef>
                <a:spcPts val="1467"/>
              </a:spcBef>
              <a:buFont typeface="Arial" panose="020B0604020202020204" pitchFamily="34" charset="0"/>
              <a:buChar char="•"/>
              <a:defRPr/>
            </a:pPr>
            <a:r>
              <a:rPr lang="en-US" sz="2600" dirty="0">
                <a:solidFill>
                  <a:srgbClr val="FFFFFF"/>
                </a:solidFill>
              </a:rPr>
              <a:t>Multicloud DevOps to optimize delivery / workloads</a:t>
            </a:r>
          </a:p>
        </p:txBody>
      </p:sp>
      <p:pic>
        <p:nvPicPr>
          <p:cNvPr id="9" name="Picture 8">
            <a:extLst>
              <a:ext uri="{FF2B5EF4-FFF2-40B4-BE49-F238E27FC236}">
                <a16:creationId xmlns:a16="http://schemas.microsoft.com/office/drawing/2014/main" id="{E1A5ADEE-2D71-4658-B0D6-BEEC035DE4A0}"/>
              </a:ext>
            </a:extLst>
          </p:cNvPr>
          <p:cNvPicPr>
            <a:picLocks noChangeAspect="1"/>
          </p:cNvPicPr>
          <p:nvPr/>
        </p:nvPicPr>
        <p:blipFill rotWithShape="1">
          <a:blip r:embed="rId3"/>
          <a:srcRect l="17275" r="6739"/>
          <a:stretch/>
        </p:blipFill>
        <p:spPr>
          <a:xfrm>
            <a:off x="0" y="12357"/>
            <a:ext cx="6096000" cy="6858000"/>
          </a:xfrm>
          <a:prstGeom prst="rect">
            <a:avLst/>
          </a:prstGeom>
        </p:spPr>
      </p:pic>
    </p:spTree>
    <p:extLst>
      <p:ext uri="{BB962C8B-B14F-4D97-AF65-F5344CB8AC3E}">
        <p14:creationId xmlns:p14="http://schemas.microsoft.com/office/powerpoint/2010/main" val="776173327"/>
      </p:ext>
    </p:extLst>
  </p:cSld>
  <p:clrMapOvr>
    <a:masterClrMapping/>
  </p:clrMapOvr>
</p:sld>
</file>

<file path=ppt/theme/theme1.xml><?xml version="1.0" encoding="utf-8"?>
<a:theme xmlns:a="http://schemas.openxmlformats.org/drawingml/2006/main" name="2_blk_background_2017">
  <a:themeElements>
    <a:clrScheme name="Custom 49">
      <a:dk1>
        <a:srgbClr val="000000"/>
      </a:dk1>
      <a:lt1>
        <a:srgbClr val="000000"/>
      </a:lt1>
      <a:dk2>
        <a:srgbClr val="EAEAEA"/>
      </a:dk2>
      <a:lt2>
        <a:srgbClr val="FFFFFF"/>
      </a:lt2>
      <a:accent1>
        <a:srgbClr val="8F8B8B"/>
      </a:accent1>
      <a:accent2>
        <a:srgbClr val="0F6FFF"/>
      </a:accent2>
      <a:accent3>
        <a:srgbClr val="20D5D2"/>
      </a:accent3>
      <a:accent4>
        <a:srgbClr val="8F8B8B"/>
      </a:accent4>
      <a:accent5>
        <a:srgbClr val="6E177D"/>
      </a:accent5>
      <a:accent6>
        <a:srgbClr val="DB2663"/>
      </a:accent6>
      <a:hlink>
        <a:srgbClr val="0F6F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Cloud_Presentation_2018_V01_Plex" id="{E4F078EA-58AF-6C4E-BE35-690E66F1C43A}" vid="{CBAA68B9-7875-FE41-9AE2-43D2BA4EACF6}"/>
    </a:ext>
  </a:extLst>
</a:theme>
</file>

<file path=ppt/theme/theme2.xml><?xml version="1.0" encoding="utf-8"?>
<a:theme xmlns:a="http://schemas.openxmlformats.org/drawingml/2006/main" name="16_gry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ln w="6350">
          <a:solidFill>
            <a:schemeClr val="tx2">
              <a:lumMod val="50000"/>
            </a:schemeClr>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6" id="{9B69DC36-69DC-9F44-A4AC-DEF3F2BC1EC0}" vid="{A8587DCB-7882-294F-8C8E-6550B44EA563}"/>
    </a:ext>
  </a:extLst>
</a:theme>
</file>

<file path=ppt/theme/theme3.xml><?xml version="1.0" encoding="utf-8"?>
<a:theme xmlns:a="http://schemas.openxmlformats.org/drawingml/2006/main" name="gry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ln w="6350">
          <a:solidFill>
            <a:schemeClr val="tx2">
              <a:lumMod val="50000"/>
            </a:schemeClr>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318F3B17-FA30-F547-974D-88ACE0AED250}"/>
    </a:ext>
  </a:extLst>
</a:theme>
</file>

<file path=ppt/theme/theme4.xml><?xml version="1.0" encoding="utf-8"?>
<a:theme xmlns:a="http://schemas.openxmlformats.org/drawingml/2006/main" name="4_blk_background_2017">
  <a:themeElements>
    <a:clrScheme name="Custom 49">
      <a:dk1>
        <a:srgbClr val="000000"/>
      </a:dk1>
      <a:lt1>
        <a:srgbClr val="000000"/>
      </a:lt1>
      <a:dk2>
        <a:srgbClr val="EAEAEA"/>
      </a:dk2>
      <a:lt2>
        <a:srgbClr val="FFFFFF"/>
      </a:lt2>
      <a:accent1>
        <a:srgbClr val="8F8B8B"/>
      </a:accent1>
      <a:accent2>
        <a:srgbClr val="0F6FFF"/>
      </a:accent2>
      <a:accent3>
        <a:srgbClr val="20D5D2"/>
      </a:accent3>
      <a:accent4>
        <a:srgbClr val="8F8B8B"/>
      </a:accent4>
      <a:accent5>
        <a:srgbClr val="6E177D"/>
      </a:accent5>
      <a:accent6>
        <a:srgbClr val="DB2663"/>
      </a:accent6>
      <a:hlink>
        <a:srgbClr val="0F6F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Cloud_Presentation_2018_V01_Plex" id="{E4F078EA-58AF-6C4E-BE35-690E66F1C43A}" vid="{CBAA68B9-7875-FE41-9AE2-43D2BA4EACF6}"/>
    </a:ext>
  </a:extLst>
</a:theme>
</file>

<file path=ppt/theme/theme5.xml><?xml version="1.0" encoding="utf-8"?>
<a:theme xmlns:a="http://schemas.openxmlformats.org/drawingml/2006/main" name="1_blk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63BADC01-3A43-A242-BFBA-ED0B13C564A3}"/>
    </a:ext>
  </a:extLst>
</a:theme>
</file>

<file path=ppt/theme/theme6.xml><?xml version="1.0" encoding="utf-8"?>
<a:theme xmlns:a="http://schemas.openxmlformats.org/drawingml/2006/main" name="1_gry_background_2017">
  <a:themeElements>
    <a:clrScheme name="Custom 46">
      <a:dk1>
        <a:srgbClr val="000000"/>
      </a:dk1>
      <a:lt1>
        <a:srgbClr val="000000"/>
      </a:lt1>
      <a:dk2>
        <a:srgbClr val="EAEAEA"/>
      </a:dk2>
      <a:lt2>
        <a:srgbClr val="FFFFFF"/>
      </a:lt2>
      <a:accent1>
        <a:srgbClr val="8F8B8B"/>
      </a:accent1>
      <a:accent2>
        <a:srgbClr val="0F6FFF"/>
      </a:accent2>
      <a:accent3>
        <a:srgbClr val="20D5D2"/>
      </a:accent3>
      <a:accent4>
        <a:srgbClr val="8F8B8B"/>
      </a:accent4>
      <a:accent5>
        <a:srgbClr val="6E177D"/>
      </a:accent5>
      <a:accent6>
        <a:srgbClr val="DB2663"/>
      </a:accent6>
      <a:hlink>
        <a:srgbClr val="0F6FFF"/>
      </a:hlink>
      <a:folHlink>
        <a:srgbClr val="F3F3F3"/>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ln w="6350">
          <a:solidFill>
            <a:schemeClr val="tx2">
              <a:lumMod val="50000"/>
            </a:schemeClr>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 id="{BD59D3AB-ECAD-4E46-BC7A-FB4735AC0E87}" vid="{C2A571AA-BADC-844A-9301-F0C94CF99176}"/>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41705</TotalTime>
  <Words>4580</Words>
  <Application>Microsoft Macintosh PowerPoint</Application>
  <PresentationFormat>Widescreen</PresentationFormat>
  <Paragraphs>349</Paragraphs>
  <Slides>17</Slides>
  <Notes>17</Notes>
  <HiddenSlides>0</HiddenSlides>
  <MMClips>0</MMClips>
  <ScaleCrop>false</ScaleCrop>
  <HeadingPairs>
    <vt:vector size="6" baseType="variant">
      <vt:variant>
        <vt:lpstr>Fonts Used</vt:lpstr>
      </vt:variant>
      <vt:variant>
        <vt:i4>4</vt:i4>
      </vt:variant>
      <vt:variant>
        <vt:lpstr>Theme</vt:lpstr>
      </vt:variant>
      <vt:variant>
        <vt:i4>6</vt:i4>
      </vt:variant>
      <vt:variant>
        <vt:lpstr>Slide Titles</vt:lpstr>
      </vt:variant>
      <vt:variant>
        <vt:i4>17</vt:i4>
      </vt:variant>
    </vt:vector>
  </HeadingPairs>
  <TitlesOfParts>
    <vt:vector size="27" baseType="lpstr">
      <vt:lpstr>Arial</vt:lpstr>
      <vt:lpstr>Calibri</vt:lpstr>
      <vt:lpstr>IBM Plex Sans</vt:lpstr>
      <vt:lpstr>IBM Plex Sans Light</vt:lpstr>
      <vt:lpstr>2_blk_background_2017</vt:lpstr>
      <vt:lpstr>16_gry_background_2017</vt:lpstr>
      <vt:lpstr>gry_background_2017</vt:lpstr>
      <vt:lpstr>4_blk_background_2017</vt:lpstr>
      <vt:lpstr>1_blk_background_2017</vt:lpstr>
      <vt:lpstr>1_gry_background_2017</vt:lpstr>
      <vt:lpstr>Accelerate your digital transformation with cloud and AI</vt:lpstr>
      <vt:lpstr>Clients expect more, and today’s enterprises must respond to compete</vt:lpstr>
      <vt:lpstr>Digital transformation enables better outcomes for business</vt:lpstr>
      <vt:lpstr>Cloud and AI accelerate digital  transformation</vt:lpstr>
      <vt:lpstr>Your journey  is unique</vt:lpstr>
      <vt:lpstr>Complexity is  the new reality</vt:lpstr>
      <vt:lpstr>Apps, data, infrastructure &amp; processes must be transformed on your journey to cloud &amp; AI</vt:lpstr>
      <vt:lpstr>Greater flexibility, &amp; proven methods are critical</vt:lpstr>
      <vt:lpstr>Applications must become borderless</vt:lpstr>
      <vt:lpstr>Data transformed into new insights for customer value   </vt:lpstr>
      <vt:lpstr>PowerPoint Presentation</vt:lpstr>
      <vt:lpstr>An open and flexible architecture accelerates your journey </vt:lpstr>
      <vt:lpstr>IBM has helped thousands of clients realize the benefits of digital transformation</vt:lpstr>
      <vt:lpstr>PowerPoint Presentation</vt:lpstr>
      <vt:lpstr>A proven approach for success</vt:lpstr>
      <vt:lpstr>PowerPoint Presentation</vt:lpstr>
      <vt:lpstr>Trusted as a faster, more secure journey to Cloud and AI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PIERRE Coyne</dc:creator>
  <cp:lastModifiedBy>Microsoft Office User</cp:lastModifiedBy>
  <cp:revision>404</cp:revision>
  <dcterms:created xsi:type="dcterms:W3CDTF">2018-06-13T12:35:37Z</dcterms:created>
  <dcterms:modified xsi:type="dcterms:W3CDTF">2019-10-25T12:03:48Z</dcterms:modified>
</cp:coreProperties>
</file>

<file path=docProps/thumbnail.jpeg>
</file>